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40525" cx="1187925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4" roundtripDataSignature="AMtx7mjrvTAuUBpk3vdVgzQypbFztOJV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749300" y="1143000"/>
            <a:ext cx="5359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749300" y="1143000"/>
            <a:ext cx="5359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1202a3850ce_0_7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7" name="Google Shape;1417;g1202a3850ce_0_772:notes"/>
          <p:cNvSpPr/>
          <p:nvPr>
            <p:ph idx="2" type="sldImg"/>
          </p:nvPr>
        </p:nvSpPr>
        <p:spPr>
          <a:xfrm>
            <a:off x="749300" y="1143000"/>
            <a:ext cx="5359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g1202a3850ce_0_9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g1202a3850ce_0_959:notes"/>
          <p:cNvSpPr/>
          <p:nvPr>
            <p:ph idx="2" type="sldImg"/>
          </p:nvPr>
        </p:nvSpPr>
        <p:spPr>
          <a:xfrm>
            <a:off x="749300" y="1143000"/>
            <a:ext cx="5359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g1202a3850ce_0_11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4" name="Google Shape;1794;g1202a3850ce_0_1149:notes"/>
          <p:cNvSpPr/>
          <p:nvPr>
            <p:ph idx="2" type="sldImg"/>
          </p:nvPr>
        </p:nvSpPr>
        <p:spPr>
          <a:xfrm>
            <a:off x="749300" y="1143000"/>
            <a:ext cx="5359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4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6" name="Google Shape;1986;p3:notes"/>
          <p:cNvSpPr/>
          <p:nvPr>
            <p:ph idx="2" type="sldImg"/>
          </p:nvPr>
        </p:nvSpPr>
        <p:spPr>
          <a:xfrm>
            <a:off x="749300" y="1143000"/>
            <a:ext cx="5359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g13492665e20_0_3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g13492665e20_0_379:notes"/>
          <p:cNvSpPr/>
          <p:nvPr>
            <p:ph idx="2" type="sldImg"/>
          </p:nvPr>
        </p:nvSpPr>
        <p:spPr>
          <a:xfrm>
            <a:off x="749300" y="1143000"/>
            <a:ext cx="5359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1" name="Shape 2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2" name="Google Shape;2362;g13492665e20_0_5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3" name="Google Shape;2363;g13492665e20_0_567:notes"/>
          <p:cNvSpPr/>
          <p:nvPr>
            <p:ph idx="2" type="sldImg"/>
          </p:nvPr>
        </p:nvSpPr>
        <p:spPr>
          <a:xfrm>
            <a:off x="749300" y="1143000"/>
            <a:ext cx="5359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8" name="Shape 2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" name="Google Shape;254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0" name="Google Shape;2550;p4:notes"/>
          <p:cNvSpPr/>
          <p:nvPr>
            <p:ph idx="2" type="sldImg"/>
          </p:nvPr>
        </p:nvSpPr>
        <p:spPr>
          <a:xfrm>
            <a:off x="749300" y="1143000"/>
            <a:ext cx="5359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g1202a3850ce_0_13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6" name="Google Shape;2736;g1202a3850ce_0_1370:notes"/>
          <p:cNvSpPr/>
          <p:nvPr>
            <p:ph idx="2" type="sldImg"/>
          </p:nvPr>
        </p:nvSpPr>
        <p:spPr>
          <a:xfrm>
            <a:off x="749300" y="1143000"/>
            <a:ext cx="5359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5" name="Shape 2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6" name="Google Shape;2926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7" name="Google Shape;2927;p16:notes"/>
          <p:cNvSpPr/>
          <p:nvPr>
            <p:ph idx="2" type="sldImg"/>
          </p:nvPr>
        </p:nvSpPr>
        <p:spPr>
          <a:xfrm>
            <a:off x="749300" y="1143000"/>
            <a:ext cx="5359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Google Shape;3110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1" name="Google Shape;3111;p17:notes"/>
          <p:cNvSpPr/>
          <p:nvPr>
            <p:ph idx="2" type="sldImg"/>
          </p:nvPr>
        </p:nvSpPr>
        <p:spPr>
          <a:xfrm>
            <a:off x="749300" y="1143000"/>
            <a:ext cx="5359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3:notes"/>
          <p:cNvSpPr/>
          <p:nvPr>
            <p:ph idx="2" type="sldImg"/>
          </p:nvPr>
        </p:nvSpPr>
        <p:spPr>
          <a:xfrm>
            <a:off x="749300" y="1143000"/>
            <a:ext cx="5359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:notes"/>
          <p:cNvSpPr/>
          <p:nvPr>
            <p:ph idx="2" type="sldImg"/>
          </p:nvPr>
        </p:nvSpPr>
        <p:spPr>
          <a:xfrm>
            <a:off x="749300" y="1143000"/>
            <a:ext cx="5359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5:notes"/>
          <p:cNvSpPr/>
          <p:nvPr>
            <p:ph idx="2" type="sldImg"/>
          </p:nvPr>
        </p:nvSpPr>
        <p:spPr>
          <a:xfrm>
            <a:off x="749300" y="1143000"/>
            <a:ext cx="5359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3492665e2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g13492665e20_0_0:notes"/>
          <p:cNvSpPr/>
          <p:nvPr>
            <p:ph idx="2" type="sldImg"/>
          </p:nvPr>
        </p:nvSpPr>
        <p:spPr>
          <a:xfrm>
            <a:off x="749300" y="1143000"/>
            <a:ext cx="5359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1202a3850ce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g1202a3850ce_0_18:notes"/>
          <p:cNvSpPr/>
          <p:nvPr>
            <p:ph idx="2" type="sldImg"/>
          </p:nvPr>
        </p:nvSpPr>
        <p:spPr>
          <a:xfrm>
            <a:off x="749300" y="1143000"/>
            <a:ext cx="5359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1202a3850ce_0_2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g1202a3850ce_0_203:notes"/>
          <p:cNvSpPr/>
          <p:nvPr>
            <p:ph idx="2" type="sldImg"/>
          </p:nvPr>
        </p:nvSpPr>
        <p:spPr>
          <a:xfrm>
            <a:off x="749300" y="1143000"/>
            <a:ext cx="5359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1202a3850ce_0_3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g1202a3850ce_0_388:notes"/>
          <p:cNvSpPr/>
          <p:nvPr>
            <p:ph idx="2" type="sldImg"/>
          </p:nvPr>
        </p:nvSpPr>
        <p:spPr>
          <a:xfrm>
            <a:off x="749300" y="1143000"/>
            <a:ext cx="5359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1202a3850ce_0_5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g1202a3850ce_0_581:notes"/>
          <p:cNvSpPr/>
          <p:nvPr>
            <p:ph idx="2" type="sldImg"/>
          </p:nvPr>
        </p:nvSpPr>
        <p:spPr>
          <a:xfrm>
            <a:off x="749300" y="1143000"/>
            <a:ext cx="5359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ctrTitle"/>
          </p:nvPr>
        </p:nvSpPr>
        <p:spPr>
          <a:xfrm>
            <a:off x="1484908" y="1119505"/>
            <a:ext cx="8909447" cy="238152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46"/>
              <a:buFont typeface="Calibri"/>
              <a:buNone/>
              <a:defRPr sz="5846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subTitle"/>
          </p:nvPr>
        </p:nvSpPr>
        <p:spPr>
          <a:xfrm>
            <a:off x="1484908" y="3592866"/>
            <a:ext cx="8909447" cy="1651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2338"/>
              <a:buNone/>
              <a:defRPr sz="2338"/>
            </a:lvl1pPr>
            <a:lvl2pPr lvl="1" algn="ctr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949"/>
              <a:buNone/>
              <a:defRPr sz="1949"/>
            </a:lvl2pPr>
            <a:lvl3pPr lvl="2" algn="ctr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754"/>
              <a:buNone/>
              <a:defRPr sz="1754"/>
            </a:lvl3pPr>
            <a:lvl4pPr lvl="3" algn="ctr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4pPr>
            <a:lvl5pPr lvl="4" algn="ctr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5pPr>
            <a:lvl6pPr lvl="5" algn="ctr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6pPr>
            <a:lvl7pPr lvl="6" algn="ctr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7pPr>
            <a:lvl8pPr lvl="7" algn="ctr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8pPr>
            <a:lvl9pPr lvl="8" algn="ctr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816700" y="364196"/>
            <a:ext cx="10245864" cy="13221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3769503" y="-1131827"/>
            <a:ext cx="4340259" cy="102458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6883311" y="1981982"/>
            <a:ext cx="5797040" cy="25614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1686134" y="-505239"/>
            <a:ext cx="5797040" cy="75359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type="title"/>
          </p:nvPr>
        </p:nvSpPr>
        <p:spPr>
          <a:xfrm>
            <a:off x="816700" y="364196"/>
            <a:ext cx="10245864" cy="13221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" type="body"/>
          </p:nvPr>
        </p:nvSpPr>
        <p:spPr>
          <a:xfrm>
            <a:off x="816700" y="1820976"/>
            <a:ext cx="10245864" cy="43402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/>
          <p:nvPr>
            <p:ph type="title"/>
          </p:nvPr>
        </p:nvSpPr>
        <p:spPr>
          <a:xfrm>
            <a:off x="810512" y="1705385"/>
            <a:ext cx="10245864" cy="284547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46"/>
              <a:buFont typeface="Calibri"/>
              <a:buNone/>
              <a:defRPr sz="5846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" type="body"/>
          </p:nvPr>
        </p:nvSpPr>
        <p:spPr>
          <a:xfrm>
            <a:off x="810512" y="4577778"/>
            <a:ext cx="10245864" cy="1496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rgbClr val="888888"/>
              </a:buClr>
              <a:buSzPts val="2338"/>
              <a:buNone/>
              <a:defRPr sz="2338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rgbClr val="888888"/>
              </a:buClr>
              <a:buSzPts val="1949"/>
              <a:buNone/>
              <a:defRPr sz="1949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rgbClr val="888888"/>
              </a:buClr>
              <a:buSzPts val="1754"/>
              <a:buNone/>
              <a:defRPr sz="1754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rgbClr val="888888"/>
              </a:buClr>
              <a:buSzPts val="1559"/>
              <a:buNone/>
              <a:defRPr sz="1559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rgbClr val="888888"/>
              </a:buClr>
              <a:buSzPts val="1559"/>
              <a:buNone/>
              <a:defRPr sz="1559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rgbClr val="888888"/>
              </a:buClr>
              <a:buSzPts val="1559"/>
              <a:buNone/>
              <a:defRPr sz="1559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rgbClr val="888888"/>
              </a:buClr>
              <a:buSzPts val="1559"/>
              <a:buNone/>
              <a:defRPr sz="1559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rgbClr val="888888"/>
              </a:buClr>
              <a:buSzPts val="1559"/>
              <a:buNone/>
              <a:defRPr sz="1559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rgbClr val="888888"/>
              </a:buClr>
              <a:buSzPts val="1559"/>
              <a:buNone/>
              <a:defRPr sz="1559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1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816700" y="364196"/>
            <a:ext cx="10245864" cy="13221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816699" y="1820976"/>
            <a:ext cx="5048687" cy="43402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2" type="body"/>
          </p:nvPr>
        </p:nvSpPr>
        <p:spPr>
          <a:xfrm>
            <a:off x="6013877" y="1820976"/>
            <a:ext cx="5048687" cy="43402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2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/>
          <p:nvPr>
            <p:ph type="title"/>
          </p:nvPr>
        </p:nvSpPr>
        <p:spPr>
          <a:xfrm>
            <a:off x="818247" y="364196"/>
            <a:ext cx="10245864" cy="13221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" type="body"/>
          </p:nvPr>
        </p:nvSpPr>
        <p:spPr>
          <a:xfrm>
            <a:off x="818247" y="1676882"/>
            <a:ext cx="5025485" cy="8218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2338"/>
              <a:buNone/>
              <a:defRPr b="1" sz="2338"/>
            </a:lvl1pPr>
            <a:lvl2pPr indent="-2286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949"/>
              <a:buNone/>
              <a:defRPr b="1" sz="1949"/>
            </a:lvl2pPr>
            <a:lvl3pPr indent="-2286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754"/>
              <a:buNone/>
              <a:defRPr b="1" sz="1754"/>
            </a:lvl3pPr>
            <a:lvl4pPr indent="-2286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4pPr>
            <a:lvl5pPr indent="-2286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5pPr>
            <a:lvl6pPr indent="-2286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6pPr>
            <a:lvl7pPr indent="-2286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7pPr>
            <a:lvl8pPr indent="-2286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8pPr>
            <a:lvl9pPr indent="-2286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9pPr>
          </a:lstStyle>
          <a:p/>
        </p:txBody>
      </p:sp>
      <p:sp>
        <p:nvSpPr>
          <p:cNvPr id="43" name="Google Shape;43;p23"/>
          <p:cNvSpPr txBox="1"/>
          <p:nvPr>
            <p:ph idx="2" type="body"/>
          </p:nvPr>
        </p:nvSpPr>
        <p:spPr>
          <a:xfrm>
            <a:off x="818247" y="2498697"/>
            <a:ext cx="5025485" cy="36752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3" type="body"/>
          </p:nvPr>
        </p:nvSpPr>
        <p:spPr>
          <a:xfrm>
            <a:off x="6013877" y="1676882"/>
            <a:ext cx="5050234" cy="8218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2338"/>
              <a:buNone/>
              <a:defRPr b="1" sz="2338"/>
            </a:lvl1pPr>
            <a:lvl2pPr indent="-2286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949"/>
              <a:buNone/>
              <a:defRPr b="1" sz="1949"/>
            </a:lvl2pPr>
            <a:lvl3pPr indent="-2286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754"/>
              <a:buNone/>
              <a:defRPr b="1" sz="1754"/>
            </a:lvl3pPr>
            <a:lvl4pPr indent="-2286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4pPr>
            <a:lvl5pPr indent="-2286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5pPr>
            <a:lvl6pPr indent="-2286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6pPr>
            <a:lvl7pPr indent="-2286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7pPr>
            <a:lvl8pPr indent="-2286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8pPr>
            <a:lvl9pPr indent="-2286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b="1" sz="1559"/>
            </a:lvl9pPr>
          </a:lstStyle>
          <a:p/>
        </p:txBody>
      </p:sp>
      <p:sp>
        <p:nvSpPr>
          <p:cNvPr id="45" name="Google Shape;45;p23"/>
          <p:cNvSpPr txBox="1"/>
          <p:nvPr>
            <p:ph idx="4" type="body"/>
          </p:nvPr>
        </p:nvSpPr>
        <p:spPr>
          <a:xfrm>
            <a:off x="6013877" y="2498697"/>
            <a:ext cx="5050234" cy="36752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/>
          <p:nvPr>
            <p:ph type="title"/>
          </p:nvPr>
        </p:nvSpPr>
        <p:spPr>
          <a:xfrm>
            <a:off x="816700" y="364196"/>
            <a:ext cx="10245864" cy="13221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818247" y="456036"/>
            <a:ext cx="3831371" cy="159612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18"/>
              <a:buFont typeface="Calibri"/>
              <a:buNone/>
              <a:defRPr sz="3118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5050234" y="984911"/>
            <a:ext cx="6013877" cy="486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26593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3118"/>
              <a:buChar char="•"/>
              <a:defRPr sz="3118"/>
            </a:lvl1pPr>
            <a:lvl2pPr indent="-401828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2728"/>
              <a:buChar char="•"/>
              <a:defRPr sz="2728"/>
            </a:lvl2pPr>
            <a:lvl3pPr indent="-377063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2338"/>
              <a:buChar char="•"/>
              <a:defRPr sz="2338"/>
            </a:lvl3pPr>
            <a:lvl4pPr indent="-352361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949"/>
              <a:buChar char="•"/>
              <a:defRPr sz="1949"/>
            </a:lvl4pPr>
            <a:lvl5pPr indent="-352361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949"/>
              <a:buChar char="•"/>
              <a:defRPr sz="1949"/>
            </a:lvl5pPr>
            <a:lvl6pPr indent="-352361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949"/>
              <a:buChar char="•"/>
              <a:defRPr sz="1949"/>
            </a:lvl6pPr>
            <a:lvl7pPr indent="-352361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949"/>
              <a:buChar char="•"/>
              <a:defRPr sz="1949"/>
            </a:lvl7pPr>
            <a:lvl8pPr indent="-352361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949"/>
              <a:buChar char="•"/>
              <a:defRPr sz="1949"/>
            </a:lvl8pPr>
            <a:lvl9pPr indent="-352361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949"/>
              <a:buChar char="•"/>
              <a:defRPr sz="1949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818247" y="2052161"/>
            <a:ext cx="3831371" cy="38018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1pPr>
            <a:lvl2pPr indent="-2286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364"/>
              <a:buNone/>
              <a:defRPr sz="1364"/>
            </a:lvl2pPr>
            <a:lvl3pPr indent="-2286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169"/>
              <a:buNone/>
              <a:defRPr sz="1169"/>
            </a:lvl3pPr>
            <a:lvl4pPr indent="-2286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4pPr>
            <a:lvl5pPr indent="-2286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5pPr>
            <a:lvl6pPr indent="-2286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6pPr>
            <a:lvl7pPr indent="-2286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7pPr>
            <a:lvl8pPr indent="-2286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8pPr>
            <a:lvl9pPr indent="-2286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818247" y="456036"/>
            <a:ext cx="3831371" cy="159612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18"/>
              <a:buFont typeface="Calibri"/>
              <a:buNone/>
              <a:defRPr sz="3118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5050234" y="984911"/>
            <a:ext cx="6013877" cy="4861216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818247" y="2052161"/>
            <a:ext cx="3831371" cy="38018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1pPr>
            <a:lvl2pPr indent="-228600" lvl="1" marL="914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364"/>
              <a:buNone/>
              <a:defRPr sz="1364"/>
            </a:lvl2pPr>
            <a:lvl3pPr indent="-228600" lvl="2" marL="1371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169"/>
              <a:buNone/>
              <a:defRPr sz="1169"/>
            </a:lvl3pPr>
            <a:lvl4pPr indent="-228600" lvl="3" marL="1828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4pPr>
            <a:lvl5pPr indent="-228600" lvl="4" marL="22860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5pPr>
            <a:lvl6pPr indent="-228600" lvl="5" marL="27432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6pPr>
            <a:lvl7pPr indent="-228600" lvl="6" marL="32004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7pPr>
            <a:lvl8pPr indent="-228600" lvl="7" marL="36576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8pPr>
            <a:lvl9pPr indent="-228600" lvl="8" marL="411480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974"/>
              <a:buNone/>
              <a:defRPr sz="974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16700" y="364196"/>
            <a:ext cx="10245864" cy="13221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87"/>
              <a:buFont typeface="Calibri"/>
              <a:buNone/>
              <a:defRPr b="0" i="0" sz="42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16700" y="1820976"/>
            <a:ext cx="10245864" cy="43402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1828" lvl="0" marL="457200" marR="0" rtl="0" algn="l">
              <a:lnSpc>
                <a:spcPct val="90000"/>
              </a:lnSpc>
              <a:spcBef>
                <a:spcPts val="974"/>
              </a:spcBef>
              <a:spcAft>
                <a:spcPts val="0"/>
              </a:spcAft>
              <a:buClr>
                <a:schemeClr val="dk1"/>
              </a:buClr>
              <a:buSzPts val="2728"/>
              <a:buFont typeface="Arial"/>
              <a:buChar char="•"/>
              <a:defRPr b="0" i="0" sz="272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77062" lvl="1" marL="914400" marR="0" rtl="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2338"/>
              <a:buFont typeface="Arial"/>
              <a:buChar char="•"/>
              <a:defRPr b="0" i="0" sz="233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2361" lvl="2" marL="1371600" marR="0" rtl="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949"/>
              <a:buFont typeface="Arial"/>
              <a:buChar char="•"/>
              <a:defRPr b="0" i="0" sz="194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9979" lvl="3" marL="1828800" marR="0" rtl="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754"/>
              <a:buFont typeface="Arial"/>
              <a:buChar char="•"/>
              <a:defRPr b="0" i="0" sz="175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9979" lvl="4" marL="2286000" marR="0" rtl="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754"/>
              <a:buFont typeface="Arial"/>
              <a:buChar char="•"/>
              <a:defRPr b="0" i="0" sz="175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9979" lvl="5" marL="2743200" marR="0" rtl="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754"/>
              <a:buFont typeface="Arial"/>
              <a:buChar char="•"/>
              <a:defRPr b="0" i="0" sz="175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9979" lvl="6" marL="3200400" marR="0" rtl="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754"/>
              <a:buFont typeface="Arial"/>
              <a:buChar char="•"/>
              <a:defRPr b="0" i="0" sz="175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9978" lvl="7" marL="3657600" marR="0" rtl="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754"/>
              <a:buFont typeface="Arial"/>
              <a:buChar char="•"/>
              <a:defRPr b="0" i="0" sz="175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9978" lvl="8" marL="4114800" marR="0" rtl="0" algn="l">
              <a:lnSpc>
                <a:spcPct val="90000"/>
              </a:lnSpc>
              <a:spcBef>
                <a:spcPts val="487"/>
              </a:spcBef>
              <a:spcAft>
                <a:spcPts val="0"/>
              </a:spcAft>
              <a:buClr>
                <a:schemeClr val="dk1"/>
              </a:buClr>
              <a:buSzPts val="1754"/>
              <a:buFont typeface="Arial"/>
              <a:buChar char="•"/>
              <a:defRPr b="0" i="0" sz="175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816699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6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3935006" y="6340166"/>
            <a:ext cx="4009251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6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8389730" y="6340166"/>
            <a:ext cx="2672834" cy="3641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6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6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6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6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6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6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6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6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6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8.png"/><Relationship Id="rId6" Type="http://schemas.openxmlformats.org/officeDocument/2006/relationships/image" Target="../media/image25.png"/><Relationship Id="rId7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22.png"/><Relationship Id="rId6" Type="http://schemas.openxmlformats.org/officeDocument/2006/relationships/image" Target="../media/image26.png"/><Relationship Id="rId7" Type="http://schemas.openxmlformats.org/officeDocument/2006/relationships/image" Target="../media/image23.png"/><Relationship Id="rId8" Type="http://schemas.openxmlformats.org/officeDocument/2006/relationships/image" Target="../media/image3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5" Type="http://schemas.openxmlformats.org/officeDocument/2006/relationships/hyperlink" Target="https://github.com" TargetMode="External"/><Relationship Id="rId6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.jpg"/><Relationship Id="rId6" Type="http://schemas.openxmlformats.org/officeDocument/2006/relationships/hyperlink" Target="about:blank" TargetMode="External"/><Relationship Id="rId7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3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28.png"/><Relationship Id="rId6" Type="http://schemas.openxmlformats.org/officeDocument/2006/relationships/image" Target="../media/image31.png"/><Relationship Id="rId7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hyperlink" Target="https://diagramade.org/actividades/" TargetMode="External"/><Relationship Id="rId9" Type="http://schemas.openxmlformats.org/officeDocument/2006/relationships/hyperlink" Target="https://github.com/" TargetMode="External"/><Relationship Id="rId5" Type="http://schemas.openxmlformats.org/officeDocument/2006/relationships/hyperlink" Target="https://es.slideshare.net/COMPUTO1ISTENE/diagrama-de-contexto" TargetMode="External"/><Relationship Id="rId6" Type="http://schemas.openxmlformats.org/officeDocument/2006/relationships/hyperlink" Target="https://es.wikipedia.org/w/index.php?title=Diagrama_de_flujo&amp;oldid=143898534" TargetMode="External"/><Relationship Id="rId7" Type="http://schemas.openxmlformats.org/officeDocument/2006/relationships/hyperlink" Target="https://app.diagrams.net/" TargetMode="External"/><Relationship Id="rId8" Type="http://schemas.openxmlformats.org/officeDocument/2006/relationships/hyperlink" Target="https://app.diagrams.net/" TargetMode="External"/></Relationships>
</file>

<file path=ppt/slides/_rels/slide2.xml.rels><?xml version="1.0" encoding="UTF-8" standalone="yes"?><Relationships xmlns="http://schemas.openxmlformats.org/package/2006/relationships"><Relationship Id="rId20" Type="http://schemas.openxmlformats.org/officeDocument/2006/relationships/hyperlink" Target="about:blank" TargetMode="External"/><Relationship Id="rId11" Type="http://schemas.openxmlformats.org/officeDocument/2006/relationships/image" Target="../media/image10.png"/><Relationship Id="rId10" Type="http://schemas.openxmlformats.org/officeDocument/2006/relationships/hyperlink" Target="about:blank" TargetMode="External"/><Relationship Id="rId21" Type="http://schemas.openxmlformats.org/officeDocument/2006/relationships/image" Target="../media/image12.png"/><Relationship Id="rId13" Type="http://schemas.openxmlformats.org/officeDocument/2006/relationships/image" Target="../media/image3.png"/><Relationship Id="rId12" Type="http://schemas.openxmlformats.org/officeDocument/2006/relationships/hyperlink" Target="about:blank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9" Type="http://schemas.openxmlformats.org/officeDocument/2006/relationships/image" Target="../media/image8.png"/><Relationship Id="rId15" Type="http://schemas.openxmlformats.org/officeDocument/2006/relationships/image" Target="../media/image2.png"/><Relationship Id="rId14" Type="http://schemas.openxmlformats.org/officeDocument/2006/relationships/hyperlink" Target="about:blank" TargetMode="External"/><Relationship Id="rId17" Type="http://schemas.openxmlformats.org/officeDocument/2006/relationships/image" Target="../media/image7.png"/><Relationship Id="rId16" Type="http://schemas.openxmlformats.org/officeDocument/2006/relationships/hyperlink" Target="about:blank" TargetMode="External"/><Relationship Id="rId5" Type="http://schemas.openxmlformats.org/officeDocument/2006/relationships/image" Target="../media/image1.jpg"/><Relationship Id="rId19" Type="http://schemas.openxmlformats.org/officeDocument/2006/relationships/image" Target="../media/image5.png"/><Relationship Id="rId6" Type="http://schemas.openxmlformats.org/officeDocument/2006/relationships/image" Target="../media/image6.png"/><Relationship Id="rId18" Type="http://schemas.openxmlformats.org/officeDocument/2006/relationships/hyperlink" Target="about:blank" TargetMode="External"/><Relationship Id="rId7" Type="http://schemas.openxmlformats.org/officeDocument/2006/relationships/image" Target="../media/image4.png"/><Relationship Id="rId8" Type="http://schemas.openxmlformats.org/officeDocument/2006/relationships/hyperlink" Target="about:blan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about:blank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7.png"/><Relationship Id="rId6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0" l="0" r="31962" t="0"/>
          <a:stretch/>
        </p:blipFill>
        <p:spPr>
          <a:xfrm>
            <a:off x="29643" y="0"/>
            <a:ext cx="7068989" cy="684053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1079413" y="3512899"/>
            <a:ext cx="5937300" cy="20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Diplomado Instalación de Programas Informáticos</a:t>
            </a:r>
            <a:r>
              <a:rPr b="1" i="0" lang="es-E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8509377" y="4679913"/>
            <a:ext cx="5937250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Jhon Anderson Hoyos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Ingenier</a:t>
            </a:r>
            <a:r>
              <a:rPr b="1" lang="es-E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</a:t>
            </a:r>
            <a:r>
              <a:rPr b="1" i="0" lang="es-E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 Sistemas</a:t>
            </a:r>
            <a:endParaRPr b="1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9" name="Google Shape;1419;g1202a3850ce_0_77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3" t="3250"/>
          <a:stretch/>
        </p:blipFill>
        <p:spPr>
          <a:xfrm>
            <a:off x="276461" y="56263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0" name="Google Shape;1420;g1202a3850ce_0_772"/>
          <p:cNvGrpSpPr/>
          <p:nvPr/>
        </p:nvGrpSpPr>
        <p:grpSpPr>
          <a:xfrm>
            <a:off x="1268606" y="2188973"/>
            <a:ext cx="9067043" cy="4515048"/>
            <a:chOff x="-2508" y="-1001"/>
            <a:chExt cx="12695" cy="6322"/>
          </a:xfrm>
        </p:grpSpPr>
        <p:sp>
          <p:nvSpPr>
            <p:cNvPr id="1421" name="Google Shape;1421;g1202a3850ce_0_772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g1202a3850ce_0_772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g1202a3850ce_0_772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g1202a3850ce_0_772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g1202a3850ce_0_772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g1202a3850ce_0_772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g1202a3850ce_0_772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g1202a3850ce_0_772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g1202a3850ce_0_772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g1202a3850ce_0_772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g1202a3850ce_0_772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g1202a3850ce_0_772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g1202a3850ce_0_772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g1202a3850ce_0_772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g1202a3850ce_0_772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g1202a3850ce_0_772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g1202a3850ce_0_772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g1202a3850ce_0_772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g1202a3850ce_0_772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g1202a3850ce_0_772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g1202a3850ce_0_772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g1202a3850ce_0_772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g1202a3850ce_0_772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g1202a3850ce_0_772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g1202a3850ce_0_772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g1202a3850ce_0_772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g1202a3850ce_0_772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g1202a3850ce_0_772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g1202a3850ce_0_772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g1202a3850ce_0_772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g1202a3850ce_0_772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g1202a3850ce_0_772"/>
            <p:cNvSpPr/>
            <p:nvPr/>
          </p:nvSpPr>
          <p:spPr>
            <a:xfrm>
              <a:off x="7455" y="3457"/>
              <a:ext cx="1436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g1202a3850ce_0_772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g1202a3850ce_0_772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g1202a3850ce_0_772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g1202a3850ce_0_772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g1202a3850ce_0_772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g1202a3850ce_0_772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g1202a3850ce_0_772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g1202a3850ce_0_772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g1202a3850ce_0_772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g1202a3850ce_0_772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g1202a3850ce_0_772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g1202a3850ce_0_772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g1202a3850ce_0_772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g1202a3850ce_0_772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g1202a3850ce_0_772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1468;g1202a3850ce_0_772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g1202a3850ce_0_772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g1202a3850ce_0_772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g1202a3850ce_0_772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1472;g1202a3850ce_0_772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1473;g1202a3850ce_0_772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g1202a3850ce_0_772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g1202a3850ce_0_772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g1202a3850ce_0_772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g1202a3850ce_0_772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g1202a3850ce_0_772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g1202a3850ce_0_772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g1202a3850ce_0_772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g1202a3850ce_0_772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g1202a3850ce_0_772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g1202a3850ce_0_772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g1202a3850ce_0_772"/>
            <p:cNvSpPr/>
            <p:nvPr/>
          </p:nvSpPr>
          <p:spPr>
            <a:xfrm>
              <a:off x="3113" y="749"/>
              <a:ext cx="1373" cy="983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g1202a3850ce_0_772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g1202a3850ce_0_772"/>
            <p:cNvSpPr/>
            <p:nvPr/>
          </p:nvSpPr>
          <p:spPr>
            <a:xfrm>
              <a:off x="4137" y="-497"/>
              <a:ext cx="6050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g1202a3850ce_0_772"/>
            <p:cNvSpPr/>
            <p:nvPr/>
          </p:nvSpPr>
          <p:spPr>
            <a:xfrm>
              <a:off x="6051" y="953"/>
              <a:ext cx="2178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1488;g1202a3850ce_0_772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g1202a3850ce_0_772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g1202a3850ce_0_772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g1202a3850ce_0_772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g1202a3850ce_0_772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g1202a3850ce_0_772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g1202a3850ce_0_772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g1202a3850ce_0_772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g1202a3850ce_0_772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g1202a3850ce_0_772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g1202a3850ce_0_772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g1202a3850ce_0_772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g1202a3850ce_0_772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1501;g1202a3850ce_0_772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1502;g1202a3850ce_0_772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1503;g1202a3850ce_0_772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4" name="Google Shape;1504;g1202a3850ce_0_772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g1202a3850ce_0_772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g1202a3850ce_0_772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g1202a3850ce_0_772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g1202a3850ce_0_772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g1202a3850ce_0_772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Google Shape;1510;g1202a3850ce_0_772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1" name="Google Shape;1511;g1202a3850ce_0_772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Google Shape;1512;g1202a3850ce_0_772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g1202a3850ce_0_772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g1202a3850ce_0_772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g1202a3850ce_0_772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g1202a3850ce_0_772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1517;g1202a3850ce_0_772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1518;g1202a3850ce_0_772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g1202a3850ce_0_772"/>
            <p:cNvSpPr/>
            <p:nvPr/>
          </p:nvSpPr>
          <p:spPr>
            <a:xfrm>
              <a:off x="560" y="2646"/>
              <a:ext cx="1658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g1202a3850ce_0_772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g1202a3850ce_0_772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g1202a3850ce_0_772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g1202a3850ce_0_772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1524;g1202a3850ce_0_772"/>
            <p:cNvSpPr/>
            <p:nvPr/>
          </p:nvSpPr>
          <p:spPr>
            <a:xfrm>
              <a:off x="-988" y="1163"/>
              <a:ext cx="2053" cy="1007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1525;g1202a3850ce_0_772"/>
            <p:cNvSpPr/>
            <p:nvPr/>
          </p:nvSpPr>
          <p:spPr>
            <a:xfrm>
              <a:off x="-2508" y="-27"/>
              <a:ext cx="1325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g1202a3850ce_0_772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g1202a3850ce_0_772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g1202a3850ce_0_772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Google Shape;1529;g1202a3850ce_0_772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0" name="Google Shape;1530;g1202a3850ce_0_772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g1202a3850ce_0_772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g1202a3850ce_0_772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Google Shape;1533;g1202a3850ce_0_772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g1202a3850ce_0_772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g1202a3850ce_0_772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g1202a3850ce_0_772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g1202a3850ce_0_772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g1202a3850ce_0_772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g1202a3850ce_0_772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1540;g1202a3850ce_0_772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g1202a3850ce_0_772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g1202a3850ce_0_772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g1202a3850ce_0_772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g1202a3850ce_0_772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g1202a3850ce_0_772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g1202a3850ce_0_772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g1202a3850ce_0_772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g1202a3850ce_0_772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g1202a3850ce_0_772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1550;g1202a3850ce_0_772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g1202a3850ce_0_772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g1202a3850ce_0_772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g1202a3850ce_0_772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g1202a3850ce_0_772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g1202a3850ce_0_772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g1202a3850ce_0_772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g1202a3850ce_0_772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g1202a3850ce_0_772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g1202a3850ce_0_772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g1202a3850ce_0_772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1561;g1202a3850ce_0_772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Google Shape;1562;g1202a3850ce_0_772"/>
            <p:cNvSpPr/>
            <p:nvPr/>
          </p:nvSpPr>
          <p:spPr>
            <a:xfrm>
              <a:off x="858" y="-1001"/>
              <a:ext cx="2138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Google Shape;1563;g1202a3850ce_0_772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g1202a3850ce_0_772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Google Shape;1565;g1202a3850ce_0_772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1566;g1202a3850ce_0_772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g1202a3850ce_0_772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1568;g1202a3850ce_0_772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g1202a3850ce_0_772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1570;g1202a3850ce_0_772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1571;g1202a3850ce_0_772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2" name="Google Shape;1572;g1202a3850ce_0_772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3" name="Google Shape;1573;g1202a3850ce_0_772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1574;g1202a3850ce_0_772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5" name="Google Shape;1575;g1202a3850ce_0_772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6" name="Google Shape;1576;g1202a3850ce_0_772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7" name="Google Shape;1577;g1202a3850ce_0_772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8" name="Google Shape;1578;g1202a3850ce_0_772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9" name="Google Shape;1579;g1202a3850ce_0_772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0" name="Google Shape;1580;g1202a3850ce_0_772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Google Shape;1581;g1202a3850ce_0_772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Google Shape;1582;g1202a3850ce_0_772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Google Shape;1583;g1202a3850ce_0_772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Google Shape;1584;g1202a3850ce_0_772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Google Shape;1585;g1202a3850ce_0_772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Google Shape;1586;g1202a3850ce_0_772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7" name="Google Shape;1587;g1202a3850ce_0_772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8" name="Google Shape;1588;g1202a3850ce_0_772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9" name="Google Shape;1589;g1202a3850ce_0_772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Google Shape;1590;g1202a3850ce_0_772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Google Shape;1591;g1202a3850ce_0_772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Google Shape;1592;g1202a3850ce_0_772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Google Shape;1593;g1202a3850ce_0_772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4" name="Google Shape;1594;g1202a3850ce_0_772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5" name="Google Shape;1595;g1202a3850ce_0_772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6" name="Google Shape;1596;g1202a3850ce_0_772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7" name="Google Shape;1597;g1202a3850ce_0_772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8" name="Google Shape;1598;g1202a3850ce_0_772"/>
          <p:cNvSpPr txBox="1"/>
          <p:nvPr/>
        </p:nvSpPr>
        <p:spPr>
          <a:xfrm>
            <a:off x="276459" y="6216846"/>
            <a:ext cx="77382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9" name="Google Shape;1599;g1202a3850ce_0_772"/>
          <p:cNvSpPr txBox="1"/>
          <p:nvPr/>
        </p:nvSpPr>
        <p:spPr>
          <a:xfrm>
            <a:off x="3355879" y="818644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Actividades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0" name="Google Shape;1600;g1202a3850ce_0_772"/>
          <p:cNvSpPr txBox="1"/>
          <p:nvPr/>
        </p:nvSpPr>
        <p:spPr>
          <a:xfrm>
            <a:off x="700250" y="2059000"/>
            <a:ext cx="9635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¿Cómo se elabora?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Conector: 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consiste en una flecha entrante que indica el inicio de una actividad, es decir, el flujo direccional. Tras culminar el proceso comienza otro con la flecha saliente.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</a:rPr>
              <a:t>Símbolo de unión o barra de sincronización</a:t>
            </a:r>
            <a:r>
              <a:rPr lang="es-ES" sz="2400">
                <a:solidFill>
                  <a:schemeClr val="dk1"/>
                </a:solidFill>
              </a:rPr>
              <a:t>: se refiere a la combinación de dos actividades simultáneas, las cuales pueden repetirse una sola vez. La línea gruesa también se puede trazar de forma vertical.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601" name="Google Shape;1601;g1202a3850ce_0_772"/>
          <p:cNvCxnSpPr/>
          <p:nvPr/>
        </p:nvCxnSpPr>
        <p:spPr>
          <a:xfrm>
            <a:off x="4367400" y="4341100"/>
            <a:ext cx="1660200" cy="609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02" name="Google Shape;1602;g1202a3850ce_0_7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65925" y="5647725"/>
            <a:ext cx="1100312" cy="105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7" name="Google Shape;1607;g1202a3850ce_0_95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3" t="3250"/>
          <a:stretch/>
        </p:blipFill>
        <p:spPr>
          <a:xfrm>
            <a:off x="276461" y="56263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8" name="Google Shape;1608;g1202a3850ce_0_959"/>
          <p:cNvGrpSpPr/>
          <p:nvPr/>
        </p:nvGrpSpPr>
        <p:grpSpPr>
          <a:xfrm>
            <a:off x="1268606" y="2188973"/>
            <a:ext cx="9067043" cy="4515048"/>
            <a:chOff x="-2508" y="-1001"/>
            <a:chExt cx="12695" cy="6322"/>
          </a:xfrm>
        </p:grpSpPr>
        <p:sp>
          <p:nvSpPr>
            <p:cNvPr id="1609" name="Google Shape;1609;g1202a3850ce_0_959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g1202a3850ce_0_959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g1202a3850ce_0_959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g1202a3850ce_0_959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g1202a3850ce_0_959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g1202a3850ce_0_959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g1202a3850ce_0_959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g1202a3850ce_0_959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g1202a3850ce_0_959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g1202a3850ce_0_959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g1202a3850ce_0_959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g1202a3850ce_0_959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g1202a3850ce_0_959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g1202a3850ce_0_959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g1202a3850ce_0_959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g1202a3850ce_0_959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g1202a3850ce_0_959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g1202a3850ce_0_959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g1202a3850ce_0_959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g1202a3850ce_0_959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g1202a3850ce_0_959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g1202a3850ce_0_959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g1202a3850ce_0_959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g1202a3850ce_0_959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g1202a3850ce_0_959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g1202a3850ce_0_959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g1202a3850ce_0_959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g1202a3850ce_0_959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g1202a3850ce_0_959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g1202a3850ce_0_959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g1202a3850ce_0_959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g1202a3850ce_0_959"/>
            <p:cNvSpPr/>
            <p:nvPr/>
          </p:nvSpPr>
          <p:spPr>
            <a:xfrm>
              <a:off x="7455" y="3457"/>
              <a:ext cx="1436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g1202a3850ce_0_959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g1202a3850ce_0_959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g1202a3850ce_0_959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g1202a3850ce_0_959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g1202a3850ce_0_959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g1202a3850ce_0_959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g1202a3850ce_0_959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g1202a3850ce_0_959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g1202a3850ce_0_959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g1202a3850ce_0_959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g1202a3850ce_0_959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g1202a3850ce_0_959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g1202a3850ce_0_959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g1202a3850ce_0_959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g1202a3850ce_0_959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g1202a3850ce_0_959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g1202a3850ce_0_959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g1202a3850ce_0_959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g1202a3850ce_0_959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g1202a3850ce_0_959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g1202a3850ce_0_959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g1202a3850ce_0_959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g1202a3850ce_0_959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g1202a3850ce_0_959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g1202a3850ce_0_959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g1202a3850ce_0_959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g1202a3850ce_0_959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g1202a3850ce_0_959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g1202a3850ce_0_959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g1202a3850ce_0_959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g1202a3850ce_0_959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g1202a3850ce_0_959"/>
            <p:cNvSpPr/>
            <p:nvPr/>
          </p:nvSpPr>
          <p:spPr>
            <a:xfrm>
              <a:off x="3113" y="749"/>
              <a:ext cx="1373" cy="983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g1202a3850ce_0_959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g1202a3850ce_0_959"/>
            <p:cNvSpPr/>
            <p:nvPr/>
          </p:nvSpPr>
          <p:spPr>
            <a:xfrm>
              <a:off x="4137" y="-497"/>
              <a:ext cx="6050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g1202a3850ce_0_959"/>
            <p:cNvSpPr/>
            <p:nvPr/>
          </p:nvSpPr>
          <p:spPr>
            <a:xfrm>
              <a:off x="6051" y="953"/>
              <a:ext cx="2178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g1202a3850ce_0_959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g1202a3850ce_0_959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g1202a3850ce_0_959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g1202a3850ce_0_959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g1202a3850ce_0_959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g1202a3850ce_0_959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g1202a3850ce_0_959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g1202a3850ce_0_959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g1202a3850ce_0_959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g1202a3850ce_0_959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g1202a3850ce_0_959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g1202a3850ce_0_959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g1202a3850ce_0_959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g1202a3850ce_0_959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g1202a3850ce_0_959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g1202a3850ce_0_959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g1202a3850ce_0_959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g1202a3850ce_0_959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g1202a3850ce_0_959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g1202a3850ce_0_959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g1202a3850ce_0_959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g1202a3850ce_0_959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g1202a3850ce_0_959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g1202a3850ce_0_959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g1202a3850ce_0_959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g1202a3850ce_0_959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g1202a3850ce_0_959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g1202a3850ce_0_959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g1202a3850ce_0_959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g1202a3850ce_0_959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g1202a3850ce_0_959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g1202a3850ce_0_959"/>
            <p:cNvSpPr/>
            <p:nvPr/>
          </p:nvSpPr>
          <p:spPr>
            <a:xfrm>
              <a:off x="560" y="2646"/>
              <a:ext cx="1658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g1202a3850ce_0_959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g1202a3850ce_0_959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g1202a3850ce_0_959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g1202a3850ce_0_959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g1202a3850ce_0_959"/>
            <p:cNvSpPr/>
            <p:nvPr/>
          </p:nvSpPr>
          <p:spPr>
            <a:xfrm>
              <a:off x="-988" y="1163"/>
              <a:ext cx="2053" cy="1007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g1202a3850ce_0_959"/>
            <p:cNvSpPr/>
            <p:nvPr/>
          </p:nvSpPr>
          <p:spPr>
            <a:xfrm>
              <a:off x="-2508" y="-27"/>
              <a:ext cx="1325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g1202a3850ce_0_959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g1202a3850ce_0_959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g1202a3850ce_0_959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g1202a3850ce_0_959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g1202a3850ce_0_959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g1202a3850ce_0_959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g1202a3850ce_0_959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g1202a3850ce_0_959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g1202a3850ce_0_959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g1202a3850ce_0_959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g1202a3850ce_0_959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g1202a3850ce_0_959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g1202a3850ce_0_959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g1202a3850ce_0_959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g1202a3850ce_0_959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g1202a3850ce_0_959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g1202a3850ce_0_959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g1202a3850ce_0_959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g1202a3850ce_0_959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g1202a3850ce_0_959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g1202a3850ce_0_959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g1202a3850ce_0_959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g1202a3850ce_0_959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g1202a3850ce_0_959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g1202a3850ce_0_959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g1202a3850ce_0_959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g1202a3850ce_0_959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g1202a3850ce_0_959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g1202a3850ce_0_959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g1202a3850ce_0_959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g1202a3850ce_0_959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g1202a3850ce_0_959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g1202a3850ce_0_959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g1202a3850ce_0_959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g1202a3850ce_0_959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g1202a3850ce_0_959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g1202a3850ce_0_959"/>
            <p:cNvSpPr/>
            <p:nvPr/>
          </p:nvSpPr>
          <p:spPr>
            <a:xfrm>
              <a:off x="858" y="-1001"/>
              <a:ext cx="2138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g1202a3850ce_0_959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g1202a3850ce_0_959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g1202a3850ce_0_959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g1202a3850ce_0_959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g1202a3850ce_0_959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g1202a3850ce_0_959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g1202a3850ce_0_959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g1202a3850ce_0_959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g1202a3850ce_0_959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g1202a3850ce_0_959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g1202a3850ce_0_959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g1202a3850ce_0_959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g1202a3850ce_0_959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g1202a3850ce_0_959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g1202a3850ce_0_959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g1202a3850ce_0_959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g1202a3850ce_0_959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g1202a3850ce_0_959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g1202a3850ce_0_959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g1202a3850ce_0_959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g1202a3850ce_0_959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g1202a3850ce_0_959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g1202a3850ce_0_959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g1202a3850ce_0_959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g1202a3850ce_0_959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g1202a3850ce_0_959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g1202a3850ce_0_959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g1202a3850ce_0_959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g1202a3850ce_0_959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g1202a3850ce_0_959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g1202a3850ce_0_959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g1202a3850ce_0_959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g1202a3850ce_0_959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g1202a3850ce_0_959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g1202a3850ce_0_959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86" name="Google Shape;1786;g1202a3850ce_0_959"/>
          <p:cNvSpPr txBox="1"/>
          <p:nvPr/>
        </p:nvSpPr>
        <p:spPr>
          <a:xfrm>
            <a:off x="276459" y="6216846"/>
            <a:ext cx="77382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7" name="Google Shape;1787;g1202a3850ce_0_959"/>
          <p:cNvSpPr txBox="1"/>
          <p:nvPr/>
        </p:nvSpPr>
        <p:spPr>
          <a:xfrm>
            <a:off x="3355879" y="818644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Actividades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8" name="Google Shape;1788;g1202a3850ce_0_959"/>
          <p:cNvSpPr txBox="1"/>
          <p:nvPr/>
        </p:nvSpPr>
        <p:spPr>
          <a:xfrm>
            <a:off x="700250" y="2059000"/>
            <a:ext cx="9635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¿Cómo se elabora?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</a:rPr>
              <a:t>Decisión</a:t>
            </a:r>
            <a:r>
              <a:rPr lang="es-ES" sz="2400">
                <a:solidFill>
                  <a:schemeClr val="dk1"/>
                </a:solidFill>
              </a:rPr>
              <a:t>: indica que generalmente los usuarios tienen dos caminos por elegir, donde se añade una descripción con relación a las opciones a considerar.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</a:rPr>
              <a:t>Nota</a:t>
            </a:r>
            <a:r>
              <a:rPr lang="es-ES" sz="2400">
                <a:solidFill>
                  <a:schemeClr val="dk1"/>
                </a:solidFill>
              </a:rPr>
              <a:t>: sirve para aclarar detalles o indicar especificaciones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</a:rPr>
              <a:t>Símbolo de enviar señal</a:t>
            </a:r>
            <a:r>
              <a:rPr lang="es-ES" sz="2400">
                <a:solidFill>
                  <a:schemeClr val="dk1"/>
                </a:solidFill>
              </a:rPr>
              <a:t>: se refiere a que se está remitiendo una señal a una actividad receptora. 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789" name="Google Shape;1789;g1202a3850ce_0_9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7575" y="3517748"/>
            <a:ext cx="859800" cy="105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0" name="Google Shape;1790;g1202a3850ce_0_9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66200" y="4574050"/>
            <a:ext cx="1247650" cy="94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1" name="Google Shape;1791;g1202a3850ce_0_9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70071" y="5862900"/>
            <a:ext cx="1247650" cy="841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5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6" name="Google Shape;1796;g1202a3850ce_0_114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3" t="3250"/>
          <a:stretch/>
        </p:blipFill>
        <p:spPr>
          <a:xfrm>
            <a:off x="276461" y="56263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7" name="Google Shape;1797;g1202a3850ce_0_1149"/>
          <p:cNvGrpSpPr/>
          <p:nvPr/>
        </p:nvGrpSpPr>
        <p:grpSpPr>
          <a:xfrm>
            <a:off x="1268606" y="2188973"/>
            <a:ext cx="9067043" cy="4515048"/>
            <a:chOff x="-2508" y="-1001"/>
            <a:chExt cx="12695" cy="6322"/>
          </a:xfrm>
        </p:grpSpPr>
        <p:sp>
          <p:nvSpPr>
            <p:cNvPr id="1798" name="Google Shape;1798;g1202a3850ce_0_1149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9" name="Google Shape;1799;g1202a3850ce_0_1149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0" name="Google Shape;1800;g1202a3850ce_0_1149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1" name="Google Shape;1801;g1202a3850ce_0_1149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2" name="Google Shape;1802;g1202a3850ce_0_1149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3" name="Google Shape;1803;g1202a3850ce_0_1149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4" name="Google Shape;1804;g1202a3850ce_0_1149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5" name="Google Shape;1805;g1202a3850ce_0_1149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6" name="Google Shape;1806;g1202a3850ce_0_1149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7" name="Google Shape;1807;g1202a3850ce_0_1149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8" name="Google Shape;1808;g1202a3850ce_0_1149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9" name="Google Shape;1809;g1202a3850ce_0_1149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0" name="Google Shape;1810;g1202a3850ce_0_1149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1" name="Google Shape;1811;g1202a3850ce_0_1149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2" name="Google Shape;1812;g1202a3850ce_0_1149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3" name="Google Shape;1813;g1202a3850ce_0_1149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4" name="Google Shape;1814;g1202a3850ce_0_1149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5" name="Google Shape;1815;g1202a3850ce_0_1149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6" name="Google Shape;1816;g1202a3850ce_0_1149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7" name="Google Shape;1817;g1202a3850ce_0_1149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8" name="Google Shape;1818;g1202a3850ce_0_1149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9" name="Google Shape;1819;g1202a3850ce_0_1149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0" name="Google Shape;1820;g1202a3850ce_0_1149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1" name="Google Shape;1821;g1202a3850ce_0_1149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2" name="Google Shape;1822;g1202a3850ce_0_1149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3" name="Google Shape;1823;g1202a3850ce_0_1149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4" name="Google Shape;1824;g1202a3850ce_0_1149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5" name="Google Shape;1825;g1202a3850ce_0_1149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6" name="Google Shape;1826;g1202a3850ce_0_1149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7" name="Google Shape;1827;g1202a3850ce_0_1149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8" name="Google Shape;1828;g1202a3850ce_0_1149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9" name="Google Shape;1829;g1202a3850ce_0_1149"/>
            <p:cNvSpPr/>
            <p:nvPr/>
          </p:nvSpPr>
          <p:spPr>
            <a:xfrm>
              <a:off x="7455" y="3457"/>
              <a:ext cx="1436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0" name="Google Shape;1830;g1202a3850ce_0_1149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1" name="Google Shape;1831;g1202a3850ce_0_1149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2" name="Google Shape;1832;g1202a3850ce_0_1149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3" name="Google Shape;1833;g1202a3850ce_0_1149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4" name="Google Shape;1834;g1202a3850ce_0_1149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5" name="Google Shape;1835;g1202a3850ce_0_1149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6" name="Google Shape;1836;g1202a3850ce_0_1149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7" name="Google Shape;1837;g1202a3850ce_0_1149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8" name="Google Shape;1838;g1202a3850ce_0_1149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g1202a3850ce_0_1149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g1202a3850ce_0_1149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g1202a3850ce_0_1149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g1202a3850ce_0_1149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g1202a3850ce_0_1149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g1202a3850ce_0_1149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5" name="Google Shape;1845;g1202a3850ce_0_1149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6" name="Google Shape;1846;g1202a3850ce_0_1149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7" name="Google Shape;1847;g1202a3850ce_0_1149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8" name="Google Shape;1848;g1202a3850ce_0_1149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9" name="Google Shape;1849;g1202a3850ce_0_1149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g1202a3850ce_0_1149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g1202a3850ce_0_1149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g1202a3850ce_0_1149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3" name="Google Shape;1853;g1202a3850ce_0_1149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4" name="Google Shape;1854;g1202a3850ce_0_1149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5" name="Google Shape;1855;g1202a3850ce_0_1149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6" name="Google Shape;1856;g1202a3850ce_0_1149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7" name="Google Shape;1857;g1202a3850ce_0_1149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8" name="Google Shape;1858;g1202a3850ce_0_1149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9" name="Google Shape;1859;g1202a3850ce_0_1149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0" name="Google Shape;1860;g1202a3850ce_0_1149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1" name="Google Shape;1861;g1202a3850ce_0_1149"/>
            <p:cNvSpPr/>
            <p:nvPr/>
          </p:nvSpPr>
          <p:spPr>
            <a:xfrm>
              <a:off x="3113" y="749"/>
              <a:ext cx="1373" cy="983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2" name="Google Shape;1862;g1202a3850ce_0_1149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3" name="Google Shape;1863;g1202a3850ce_0_1149"/>
            <p:cNvSpPr/>
            <p:nvPr/>
          </p:nvSpPr>
          <p:spPr>
            <a:xfrm>
              <a:off x="4137" y="-497"/>
              <a:ext cx="6050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4" name="Google Shape;1864;g1202a3850ce_0_1149"/>
            <p:cNvSpPr/>
            <p:nvPr/>
          </p:nvSpPr>
          <p:spPr>
            <a:xfrm>
              <a:off x="6051" y="953"/>
              <a:ext cx="2178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5" name="Google Shape;1865;g1202a3850ce_0_1149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6" name="Google Shape;1866;g1202a3850ce_0_1149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7" name="Google Shape;1867;g1202a3850ce_0_1149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8" name="Google Shape;1868;g1202a3850ce_0_1149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9" name="Google Shape;1869;g1202a3850ce_0_1149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0" name="Google Shape;1870;g1202a3850ce_0_1149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1" name="Google Shape;1871;g1202a3850ce_0_1149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2" name="Google Shape;1872;g1202a3850ce_0_1149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3" name="Google Shape;1873;g1202a3850ce_0_1149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4" name="Google Shape;1874;g1202a3850ce_0_1149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5" name="Google Shape;1875;g1202a3850ce_0_1149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6" name="Google Shape;1876;g1202a3850ce_0_1149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7" name="Google Shape;1877;g1202a3850ce_0_1149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8" name="Google Shape;1878;g1202a3850ce_0_1149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9" name="Google Shape;1879;g1202a3850ce_0_1149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0" name="Google Shape;1880;g1202a3850ce_0_1149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1" name="Google Shape;1881;g1202a3850ce_0_1149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2" name="Google Shape;1882;g1202a3850ce_0_1149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3" name="Google Shape;1883;g1202a3850ce_0_1149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4" name="Google Shape;1884;g1202a3850ce_0_1149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5" name="Google Shape;1885;g1202a3850ce_0_1149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6" name="Google Shape;1886;g1202a3850ce_0_1149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7" name="Google Shape;1887;g1202a3850ce_0_1149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8" name="Google Shape;1888;g1202a3850ce_0_1149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9" name="Google Shape;1889;g1202a3850ce_0_1149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0" name="Google Shape;1890;g1202a3850ce_0_1149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1" name="Google Shape;1891;g1202a3850ce_0_1149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2" name="Google Shape;1892;g1202a3850ce_0_1149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3" name="Google Shape;1893;g1202a3850ce_0_1149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4" name="Google Shape;1894;g1202a3850ce_0_1149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5" name="Google Shape;1895;g1202a3850ce_0_1149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6" name="Google Shape;1896;g1202a3850ce_0_1149"/>
            <p:cNvSpPr/>
            <p:nvPr/>
          </p:nvSpPr>
          <p:spPr>
            <a:xfrm>
              <a:off x="560" y="2646"/>
              <a:ext cx="1658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7" name="Google Shape;1897;g1202a3850ce_0_1149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8" name="Google Shape;1898;g1202a3850ce_0_1149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9" name="Google Shape;1899;g1202a3850ce_0_1149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0" name="Google Shape;1900;g1202a3850ce_0_1149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1" name="Google Shape;1901;g1202a3850ce_0_1149"/>
            <p:cNvSpPr/>
            <p:nvPr/>
          </p:nvSpPr>
          <p:spPr>
            <a:xfrm>
              <a:off x="-988" y="1163"/>
              <a:ext cx="2053" cy="1007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2" name="Google Shape;1902;g1202a3850ce_0_1149"/>
            <p:cNvSpPr/>
            <p:nvPr/>
          </p:nvSpPr>
          <p:spPr>
            <a:xfrm>
              <a:off x="-2508" y="-27"/>
              <a:ext cx="1325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3" name="Google Shape;1903;g1202a3850ce_0_1149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4" name="Google Shape;1904;g1202a3850ce_0_1149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5" name="Google Shape;1905;g1202a3850ce_0_1149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6" name="Google Shape;1906;g1202a3850ce_0_1149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7" name="Google Shape;1907;g1202a3850ce_0_1149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8" name="Google Shape;1908;g1202a3850ce_0_1149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9" name="Google Shape;1909;g1202a3850ce_0_1149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0" name="Google Shape;1910;g1202a3850ce_0_1149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1" name="Google Shape;1911;g1202a3850ce_0_1149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2" name="Google Shape;1912;g1202a3850ce_0_1149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3" name="Google Shape;1913;g1202a3850ce_0_1149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4" name="Google Shape;1914;g1202a3850ce_0_1149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5" name="Google Shape;1915;g1202a3850ce_0_1149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6" name="Google Shape;1916;g1202a3850ce_0_1149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7" name="Google Shape;1917;g1202a3850ce_0_1149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8" name="Google Shape;1918;g1202a3850ce_0_1149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9" name="Google Shape;1919;g1202a3850ce_0_1149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0" name="Google Shape;1920;g1202a3850ce_0_1149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1" name="Google Shape;1921;g1202a3850ce_0_1149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2" name="Google Shape;1922;g1202a3850ce_0_1149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3" name="Google Shape;1923;g1202a3850ce_0_1149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4" name="Google Shape;1924;g1202a3850ce_0_1149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5" name="Google Shape;1925;g1202a3850ce_0_1149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6" name="Google Shape;1926;g1202a3850ce_0_1149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g1202a3850ce_0_1149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8" name="Google Shape;1928;g1202a3850ce_0_1149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9" name="Google Shape;1929;g1202a3850ce_0_1149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0" name="Google Shape;1930;g1202a3850ce_0_1149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1" name="Google Shape;1931;g1202a3850ce_0_1149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2" name="Google Shape;1932;g1202a3850ce_0_1149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3" name="Google Shape;1933;g1202a3850ce_0_1149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4" name="Google Shape;1934;g1202a3850ce_0_1149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5" name="Google Shape;1935;g1202a3850ce_0_1149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g1202a3850ce_0_1149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g1202a3850ce_0_1149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8" name="Google Shape;1938;g1202a3850ce_0_1149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9" name="Google Shape;1939;g1202a3850ce_0_1149"/>
            <p:cNvSpPr/>
            <p:nvPr/>
          </p:nvSpPr>
          <p:spPr>
            <a:xfrm>
              <a:off x="858" y="-1001"/>
              <a:ext cx="2138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0" name="Google Shape;1940;g1202a3850ce_0_1149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1" name="Google Shape;1941;g1202a3850ce_0_1149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2" name="Google Shape;1942;g1202a3850ce_0_1149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3" name="Google Shape;1943;g1202a3850ce_0_1149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4" name="Google Shape;1944;g1202a3850ce_0_1149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5" name="Google Shape;1945;g1202a3850ce_0_1149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g1202a3850ce_0_1149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7" name="Google Shape;1947;g1202a3850ce_0_1149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8" name="Google Shape;1948;g1202a3850ce_0_1149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g1202a3850ce_0_1149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g1202a3850ce_0_1149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1" name="Google Shape;1951;g1202a3850ce_0_1149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2" name="Google Shape;1952;g1202a3850ce_0_1149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3" name="Google Shape;1953;g1202a3850ce_0_1149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4" name="Google Shape;1954;g1202a3850ce_0_1149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5" name="Google Shape;1955;g1202a3850ce_0_1149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6" name="Google Shape;1956;g1202a3850ce_0_1149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7" name="Google Shape;1957;g1202a3850ce_0_1149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8" name="Google Shape;1958;g1202a3850ce_0_1149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9" name="Google Shape;1959;g1202a3850ce_0_1149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0" name="Google Shape;1960;g1202a3850ce_0_1149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1" name="Google Shape;1961;g1202a3850ce_0_1149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2" name="Google Shape;1962;g1202a3850ce_0_1149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3" name="Google Shape;1963;g1202a3850ce_0_1149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4" name="Google Shape;1964;g1202a3850ce_0_1149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5" name="Google Shape;1965;g1202a3850ce_0_1149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6" name="Google Shape;1966;g1202a3850ce_0_1149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7" name="Google Shape;1967;g1202a3850ce_0_1149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8" name="Google Shape;1968;g1202a3850ce_0_1149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9" name="Google Shape;1969;g1202a3850ce_0_1149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0" name="Google Shape;1970;g1202a3850ce_0_1149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1" name="Google Shape;1971;g1202a3850ce_0_1149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2" name="Google Shape;1972;g1202a3850ce_0_1149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3" name="Google Shape;1973;g1202a3850ce_0_1149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4" name="Google Shape;1974;g1202a3850ce_0_1149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75" name="Google Shape;1975;g1202a3850ce_0_1149"/>
          <p:cNvSpPr txBox="1"/>
          <p:nvPr/>
        </p:nvSpPr>
        <p:spPr>
          <a:xfrm>
            <a:off x="276459" y="6216846"/>
            <a:ext cx="77382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6" name="Google Shape;1976;g1202a3850ce_0_1149"/>
          <p:cNvSpPr txBox="1"/>
          <p:nvPr/>
        </p:nvSpPr>
        <p:spPr>
          <a:xfrm>
            <a:off x="3355879" y="818644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Actividades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7" name="Google Shape;1977;g1202a3850ce_0_1149"/>
          <p:cNvSpPr txBox="1"/>
          <p:nvPr/>
        </p:nvSpPr>
        <p:spPr>
          <a:xfrm>
            <a:off x="276450" y="1690350"/>
            <a:ext cx="9635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¿Cómo se elabora?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</a:rPr>
              <a:t>   Finalización</a:t>
            </a:r>
            <a:r>
              <a:rPr lang="es-ES" sz="2400">
                <a:solidFill>
                  <a:schemeClr val="dk1"/>
                </a:solidFill>
              </a:rPr>
              <a:t>: el símbolo alude al cese final de los flujos de     actividades.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978" name="Google Shape;1978;g1202a3850ce_0_1149"/>
          <p:cNvSpPr txBox="1"/>
          <p:nvPr/>
        </p:nvSpPr>
        <p:spPr>
          <a:xfrm>
            <a:off x="896900" y="2364400"/>
            <a:ext cx="8616000" cy="17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</a:rPr>
              <a:t>Historia superficial: </a:t>
            </a:r>
            <a:r>
              <a:rPr lang="es-ES" sz="2400">
                <a:solidFill>
                  <a:schemeClr val="dk1"/>
                </a:solidFill>
              </a:rPr>
              <a:t>transición del último estado activo.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</a:rPr>
              <a:t>Símbolo de final de flujo</a:t>
            </a:r>
            <a:r>
              <a:rPr lang="es-ES" sz="2400">
                <a:solidFill>
                  <a:schemeClr val="dk1"/>
                </a:solidFill>
              </a:rPr>
              <a:t>: indica que concluyó el flujo de un proceso específico.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979" name="Google Shape;1979;g1202a3850ce_0_11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21738" y="2025775"/>
            <a:ext cx="1552275" cy="134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0" name="Google Shape;1980;g1202a3850ce_0_11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50525" y="3642275"/>
            <a:ext cx="1185117" cy="105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1" name="Google Shape;1981;g1202a3850ce_0_11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277811" y="5851000"/>
            <a:ext cx="930549" cy="85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2" name="Google Shape;1982;g1202a3850ce_0_1149"/>
          <p:cNvSpPr txBox="1"/>
          <p:nvPr/>
        </p:nvSpPr>
        <p:spPr>
          <a:xfrm>
            <a:off x="896888" y="4241763"/>
            <a:ext cx="10260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</a:rPr>
              <a:t>Condición</a:t>
            </a:r>
            <a:r>
              <a:rPr lang="es-ES" sz="2400">
                <a:solidFill>
                  <a:schemeClr val="dk1"/>
                </a:solidFill>
              </a:rPr>
              <a:t>: señala cómo el flujo de actividad debe dividirse hacia otra dirección, resaltando su condición</a:t>
            </a:r>
            <a:endParaRPr sz="2400"/>
          </a:p>
        </p:txBody>
      </p:sp>
      <p:pic>
        <p:nvPicPr>
          <p:cNvPr id="1983" name="Google Shape;1983;g1202a3850ce_0_114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23350" y="4783249"/>
            <a:ext cx="1552250" cy="624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7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8" name="Google Shape;1988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1" t="3247"/>
          <a:stretch/>
        </p:blipFill>
        <p:spPr>
          <a:xfrm>
            <a:off x="-9739" y="0"/>
            <a:ext cx="11976100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9" name="Google Shape;1989;p3"/>
          <p:cNvGrpSpPr/>
          <p:nvPr/>
        </p:nvGrpSpPr>
        <p:grpSpPr>
          <a:xfrm>
            <a:off x="1300293" y="2212823"/>
            <a:ext cx="9068927" cy="4515180"/>
            <a:chOff x="-2508" y="-1001"/>
            <a:chExt cx="12698" cy="6322"/>
          </a:xfrm>
        </p:grpSpPr>
        <p:sp>
          <p:nvSpPr>
            <p:cNvPr id="1990" name="Google Shape;1990;p3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3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3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3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3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3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3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3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3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3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3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3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3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3" name="Google Shape;2003;p3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4" name="Google Shape;2004;p3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5" name="Google Shape;2005;p3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6" name="Google Shape;2006;p3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7" name="Google Shape;2007;p3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8" name="Google Shape;2008;p3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9" name="Google Shape;2009;p3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0" name="Google Shape;2010;p3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1" name="Google Shape;2011;p3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2" name="Google Shape;2012;p3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3" name="Google Shape;2013;p3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4" name="Google Shape;2014;p3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5" name="Google Shape;2015;p3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6" name="Google Shape;2016;p3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7" name="Google Shape;2017;p3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8" name="Google Shape;2018;p3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9" name="Google Shape;2019;p3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0" name="Google Shape;2020;p3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1" name="Google Shape;2021;p3"/>
            <p:cNvSpPr/>
            <p:nvPr/>
          </p:nvSpPr>
          <p:spPr>
            <a:xfrm>
              <a:off x="7455" y="3457"/>
              <a:ext cx="1437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3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3" name="Google Shape;2023;p3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4" name="Google Shape;2024;p3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5" name="Google Shape;2025;p3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6" name="Google Shape;2026;p3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7" name="Google Shape;2027;p3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3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3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3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3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2" name="Google Shape;2032;p3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3" name="Google Shape;2033;p3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4" name="Google Shape;2034;p3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5" name="Google Shape;2035;p3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6" name="Google Shape;2036;p3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7" name="Google Shape;2037;p3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8" name="Google Shape;2038;p3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9" name="Google Shape;2039;p3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3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3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3" name="Google Shape;2043;p3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4" name="Google Shape;2044;p3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5" name="Google Shape;2045;p3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8" name="Google Shape;2048;p3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3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3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3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3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3"/>
            <p:cNvSpPr/>
            <p:nvPr/>
          </p:nvSpPr>
          <p:spPr>
            <a:xfrm>
              <a:off x="3113" y="749"/>
              <a:ext cx="1373" cy="982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3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5" name="Google Shape;2055;p3"/>
            <p:cNvSpPr/>
            <p:nvPr/>
          </p:nvSpPr>
          <p:spPr>
            <a:xfrm>
              <a:off x="4137" y="-497"/>
              <a:ext cx="6053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6" name="Google Shape;2056;p3"/>
            <p:cNvSpPr/>
            <p:nvPr/>
          </p:nvSpPr>
          <p:spPr>
            <a:xfrm>
              <a:off x="6051" y="953"/>
              <a:ext cx="2179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2057;p3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2058;p3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9" name="Google Shape;2059;p3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0" name="Google Shape;2060;p3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1" name="Google Shape;2061;p3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6" name="Google Shape;2066;p3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7" name="Google Shape;2067;p3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8" name="Google Shape;2068;p3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9" name="Google Shape;2069;p3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0" name="Google Shape;2070;p3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1" name="Google Shape;2071;p3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2" name="Google Shape;2072;p3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3" name="Google Shape;2073;p3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4" name="Google Shape;2074;p3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5" name="Google Shape;2075;p3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6" name="Google Shape;2076;p3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7" name="Google Shape;2077;p3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8" name="Google Shape;2078;p3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"/>
            <p:cNvSpPr/>
            <p:nvPr/>
          </p:nvSpPr>
          <p:spPr>
            <a:xfrm>
              <a:off x="560" y="2646"/>
              <a:ext cx="1657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"/>
            <p:cNvSpPr/>
            <p:nvPr/>
          </p:nvSpPr>
          <p:spPr>
            <a:xfrm>
              <a:off x="-988" y="1163"/>
              <a:ext cx="2054" cy="1008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"/>
            <p:cNvSpPr/>
            <p:nvPr/>
          </p:nvSpPr>
          <p:spPr>
            <a:xfrm>
              <a:off x="-2508" y="-27"/>
              <a:ext cx="1326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3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3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3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3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3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3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3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3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3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3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3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3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3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3"/>
            <p:cNvSpPr/>
            <p:nvPr/>
          </p:nvSpPr>
          <p:spPr>
            <a:xfrm>
              <a:off x="858" y="-1001"/>
              <a:ext cx="2139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3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3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3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5" name="Google Shape;2135;p3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6" name="Google Shape;2136;p3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7" name="Google Shape;2137;p3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8" name="Google Shape;2138;p3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9" name="Google Shape;2139;p3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0" name="Google Shape;2140;p3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1" name="Google Shape;2141;p3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2" name="Google Shape;2142;p3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3" name="Google Shape;2143;p3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4" name="Google Shape;2144;p3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5" name="Google Shape;2145;p3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6" name="Google Shape;2146;p3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7" name="Google Shape;2147;p3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8" name="Google Shape;2148;p3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9" name="Google Shape;2149;p3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0" name="Google Shape;2150;p3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1" name="Google Shape;2151;p3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2" name="Google Shape;2152;p3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3" name="Google Shape;2153;p3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4" name="Google Shape;2154;p3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5" name="Google Shape;2155;p3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6" name="Google Shape;2156;p3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7" name="Google Shape;2157;p3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8" name="Google Shape;2158;p3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9" name="Google Shape;2159;p3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0" name="Google Shape;2160;p3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1" name="Google Shape;2161;p3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2" name="Google Shape;2162;p3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3" name="Google Shape;2163;p3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4" name="Google Shape;2164;p3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5" name="Google Shape;2165;p3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6" name="Google Shape;2166;p3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67" name="Google Shape;2167;p3"/>
          <p:cNvSpPr txBox="1"/>
          <p:nvPr/>
        </p:nvSpPr>
        <p:spPr>
          <a:xfrm>
            <a:off x="429834" y="6262846"/>
            <a:ext cx="7738064" cy="364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8" name="Google Shape;2168;p3"/>
          <p:cNvSpPr txBox="1"/>
          <p:nvPr/>
        </p:nvSpPr>
        <p:spPr>
          <a:xfrm>
            <a:off x="3341850" y="2892113"/>
            <a:ext cx="82686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sz="2150">
                <a:solidFill>
                  <a:schemeClr val="dk1"/>
                </a:solidFill>
              </a:rPr>
              <a:t>Es un repositorio web para proyectos</a:t>
            </a:r>
            <a:endParaRPr sz="215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5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150">
                <a:solidFill>
                  <a:schemeClr val="dk1"/>
                </a:solidFill>
              </a:rPr>
              <a:t>Ofrece el control de revisión distribuido y el manejo de código fuente de Git, añadiendo</a:t>
            </a:r>
            <a:endParaRPr sz="215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150">
                <a:solidFill>
                  <a:schemeClr val="dk1"/>
                </a:solidFill>
              </a:rPr>
              <a:t>características propias, incluyendo una interfaz gráfica.</a:t>
            </a:r>
            <a:endParaRPr sz="215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150" u="sng">
                <a:solidFill>
                  <a:schemeClr val="hlink"/>
                </a:solidFill>
                <a:hlinkClick r:id="rId5"/>
              </a:rPr>
              <a:t>https://github.com</a:t>
            </a:r>
            <a:endParaRPr sz="215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</a:endParaRPr>
          </a:p>
        </p:txBody>
      </p:sp>
      <p:sp>
        <p:nvSpPr>
          <p:cNvPr id="2169" name="Google Shape;2169;p3"/>
          <p:cNvSpPr txBox="1"/>
          <p:nvPr/>
        </p:nvSpPr>
        <p:spPr>
          <a:xfrm>
            <a:off x="4383479" y="849319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Git Hub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Qué es GitHub y por qué es útil al aprender programación | HACK A BOSS" id="2170" name="Google Shape;2170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865" y="2629789"/>
            <a:ext cx="2810566" cy="1580944"/>
          </a:xfrm>
          <a:prstGeom prst="rect">
            <a:avLst/>
          </a:prstGeom>
          <a:noFill/>
          <a:ln>
            <a:noFill/>
          </a:ln>
        </p:spPr>
      </p:pic>
      <p:sp>
        <p:nvSpPr>
          <p:cNvPr id="2171" name="Google Shape;2171;p3"/>
          <p:cNvSpPr txBox="1"/>
          <p:nvPr/>
        </p:nvSpPr>
        <p:spPr>
          <a:xfrm>
            <a:off x="2943103" y="2959699"/>
            <a:ext cx="9635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5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6" name="Google Shape;2176;g13492665e20_0_37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3" t="3250"/>
          <a:stretch/>
        </p:blipFill>
        <p:spPr>
          <a:xfrm>
            <a:off x="-9739" y="0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77" name="Google Shape;2177;g13492665e20_0_379"/>
          <p:cNvGrpSpPr/>
          <p:nvPr/>
        </p:nvGrpSpPr>
        <p:grpSpPr>
          <a:xfrm>
            <a:off x="1300293" y="2212823"/>
            <a:ext cx="9067043" cy="4515048"/>
            <a:chOff x="-2508" y="-1001"/>
            <a:chExt cx="12695" cy="6322"/>
          </a:xfrm>
        </p:grpSpPr>
        <p:sp>
          <p:nvSpPr>
            <p:cNvPr id="2178" name="Google Shape;2178;g13492665e20_0_379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9" name="Google Shape;2179;g13492665e20_0_379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0" name="Google Shape;2180;g13492665e20_0_379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1" name="Google Shape;2181;g13492665e20_0_379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2" name="Google Shape;2182;g13492665e20_0_379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3" name="Google Shape;2183;g13492665e20_0_379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4" name="Google Shape;2184;g13492665e20_0_379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5" name="Google Shape;2185;g13492665e20_0_379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6" name="Google Shape;2186;g13492665e20_0_379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7" name="Google Shape;2187;g13492665e20_0_379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8" name="Google Shape;2188;g13492665e20_0_379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9" name="Google Shape;2189;g13492665e20_0_379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0" name="Google Shape;2190;g13492665e20_0_379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1" name="Google Shape;2191;g13492665e20_0_379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2" name="Google Shape;2192;g13492665e20_0_379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3" name="Google Shape;2193;g13492665e20_0_379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4" name="Google Shape;2194;g13492665e20_0_379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5" name="Google Shape;2195;g13492665e20_0_379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6" name="Google Shape;2196;g13492665e20_0_379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7" name="Google Shape;2197;g13492665e20_0_379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8" name="Google Shape;2198;g13492665e20_0_379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9" name="Google Shape;2199;g13492665e20_0_379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0" name="Google Shape;2200;g13492665e20_0_379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1" name="Google Shape;2201;g13492665e20_0_379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2" name="Google Shape;2202;g13492665e20_0_379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3" name="Google Shape;2203;g13492665e20_0_379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4" name="Google Shape;2204;g13492665e20_0_379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5" name="Google Shape;2205;g13492665e20_0_379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6" name="Google Shape;2206;g13492665e20_0_379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7" name="Google Shape;2207;g13492665e20_0_379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8" name="Google Shape;2208;g13492665e20_0_379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9" name="Google Shape;2209;g13492665e20_0_379"/>
            <p:cNvSpPr/>
            <p:nvPr/>
          </p:nvSpPr>
          <p:spPr>
            <a:xfrm>
              <a:off x="7455" y="3457"/>
              <a:ext cx="1436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0" name="Google Shape;2210;g13492665e20_0_379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1" name="Google Shape;2211;g13492665e20_0_379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2" name="Google Shape;2212;g13492665e20_0_379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3" name="Google Shape;2213;g13492665e20_0_379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4" name="Google Shape;2214;g13492665e20_0_379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5" name="Google Shape;2215;g13492665e20_0_379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6" name="Google Shape;2216;g13492665e20_0_379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7" name="Google Shape;2217;g13492665e20_0_379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g13492665e20_0_379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g13492665e20_0_379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g13492665e20_0_379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g13492665e20_0_379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g13492665e20_0_379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3" name="Google Shape;2223;g13492665e20_0_379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4" name="Google Shape;2224;g13492665e20_0_379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5" name="Google Shape;2225;g13492665e20_0_379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6" name="Google Shape;2226;g13492665e20_0_379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7" name="Google Shape;2227;g13492665e20_0_379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8" name="Google Shape;2228;g13492665e20_0_379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9" name="Google Shape;2229;g13492665e20_0_379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0" name="Google Shape;2230;g13492665e20_0_379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1" name="Google Shape;2231;g13492665e20_0_379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2" name="Google Shape;2232;g13492665e20_0_379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3" name="Google Shape;2233;g13492665e20_0_379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4" name="Google Shape;2234;g13492665e20_0_379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5" name="Google Shape;2235;g13492665e20_0_379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6" name="Google Shape;2236;g13492665e20_0_379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7" name="Google Shape;2237;g13492665e20_0_379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8" name="Google Shape;2238;g13492665e20_0_379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9" name="Google Shape;2239;g13492665e20_0_379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0" name="Google Shape;2240;g13492665e20_0_379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1" name="Google Shape;2241;g13492665e20_0_379"/>
            <p:cNvSpPr/>
            <p:nvPr/>
          </p:nvSpPr>
          <p:spPr>
            <a:xfrm>
              <a:off x="3113" y="749"/>
              <a:ext cx="1373" cy="983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2" name="Google Shape;2242;g13492665e20_0_379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3" name="Google Shape;2243;g13492665e20_0_379"/>
            <p:cNvSpPr/>
            <p:nvPr/>
          </p:nvSpPr>
          <p:spPr>
            <a:xfrm>
              <a:off x="4137" y="-497"/>
              <a:ext cx="6050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4" name="Google Shape;2244;g13492665e20_0_379"/>
            <p:cNvSpPr/>
            <p:nvPr/>
          </p:nvSpPr>
          <p:spPr>
            <a:xfrm>
              <a:off x="6051" y="953"/>
              <a:ext cx="2178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5" name="Google Shape;2245;g13492665e20_0_379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6" name="Google Shape;2246;g13492665e20_0_379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7" name="Google Shape;2247;g13492665e20_0_379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8" name="Google Shape;2248;g13492665e20_0_379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9" name="Google Shape;2249;g13492665e20_0_379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0" name="Google Shape;2250;g13492665e20_0_379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1" name="Google Shape;2251;g13492665e20_0_379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2" name="Google Shape;2252;g13492665e20_0_379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3" name="Google Shape;2253;g13492665e20_0_379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4" name="Google Shape;2254;g13492665e20_0_379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5" name="Google Shape;2255;g13492665e20_0_379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6" name="Google Shape;2256;g13492665e20_0_379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7" name="Google Shape;2257;g13492665e20_0_379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8" name="Google Shape;2258;g13492665e20_0_379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9" name="Google Shape;2259;g13492665e20_0_379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0" name="Google Shape;2260;g13492665e20_0_379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1" name="Google Shape;2261;g13492665e20_0_379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2" name="Google Shape;2262;g13492665e20_0_379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3" name="Google Shape;2263;g13492665e20_0_379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4" name="Google Shape;2264;g13492665e20_0_379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5" name="Google Shape;2265;g13492665e20_0_379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6" name="Google Shape;2266;g13492665e20_0_379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7" name="Google Shape;2267;g13492665e20_0_379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8" name="Google Shape;2268;g13492665e20_0_379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9" name="Google Shape;2269;g13492665e20_0_379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0" name="Google Shape;2270;g13492665e20_0_379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1" name="Google Shape;2271;g13492665e20_0_379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2" name="Google Shape;2272;g13492665e20_0_379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3" name="Google Shape;2273;g13492665e20_0_379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4" name="Google Shape;2274;g13492665e20_0_379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g13492665e20_0_379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g13492665e20_0_379"/>
            <p:cNvSpPr/>
            <p:nvPr/>
          </p:nvSpPr>
          <p:spPr>
            <a:xfrm>
              <a:off x="560" y="2646"/>
              <a:ext cx="1658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7" name="Google Shape;2277;g13492665e20_0_379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8" name="Google Shape;2278;g13492665e20_0_379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g13492665e20_0_379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g13492665e20_0_379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1" name="Google Shape;2281;g13492665e20_0_379"/>
            <p:cNvSpPr/>
            <p:nvPr/>
          </p:nvSpPr>
          <p:spPr>
            <a:xfrm>
              <a:off x="-988" y="1163"/>
              <a:ext cx="2053" cy="1007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2" name="Google Shape;2282;g13492665e20_0_379"/>
            <p:cNvSpPr/>
            <p:nvPr/>
          </p:nvSpPr>
          <p:spPr>
            <a:xfrm>
              <a:off x="-2508" y="-27"/>
              <a:ext cx="1325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3" name="Google Shape;2283;g13492665e20_0_379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4" name="Google Shape;2284;g13492665e20_0_379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5" name="Google Shape;2285;g13492665e20_0_379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6" name="Google Shape;2286;g13492665e20_0_379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7" name="Google Shape;2287;g13492665e20_0_379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8" name="Google Shape;2288;g13492665e20_0_379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9" name="Google Shape;2289;g13492665e20_0_379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0" name="Google Shape;2290;g13492665e20_0_379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1" name="Google Shape;2291;g13492665e20_0_379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2" name="Google Shape;2292;g13492665e20_0_379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3" name="Google Shape;2293;g13492665e20_0_379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4" name="Google Shape;2294;g13492665e20_0_379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5" name="Google Shape;2295;g13492665e20_0_379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6" name="Google Shape;2296;g13492665e20_0_379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7" name="Google Shape;2297;g13492665e20_0_379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8" name="Google Shape;2298;g13492665e20_0_379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9" name="Google Shape;2299;g13492665e20_0_379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0" name="Google Shape;2300;g13492665e20_0_379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1" name="Google Shape;2301;g13492665e20_0_379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2" name="Google Shape;2302;g13492665e20_0_379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3" name="Google Shape;2303;g13492665e20_0_379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4" name="Google Shape;2304;g13492665e20_0_379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5" name="Google Shape;2305;g13492665e20_0_379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6" name="Google Shape;2306;g13492665e20_0_379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7" name="Google Shape;2307;g13492665e20_0_379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8" name="Google Shape;2308;g13492665e20_0_379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9" name="Google Shape;2309;g13492665e20_0_379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0" name="Google Shape;2310;g13492665e20_0_379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1" name="Google Shape;2311;g13492665e20_0_379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2" name="Google Shape;2312;g13492665e20_0_379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3" name="Google Shape;2313;g13492665e20_0_379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4" name="Google Shape;2314;g13492665e20_0_379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5" name="Google Shape;2315;g13492665e20_0_379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6" name="Google Shape;2316;g13492665e20_0_379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7" name="Google Shape;2317;g13492665e20_0_379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8" name="Google Shape;2318;g13492665e20_0_379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9" name="Google Shape;2319;g13492665e20_0_379"/>
            <p:cNvSpPr/>
            <p:nvPr/>
          </p:nvSpPr>
          <p:spPr>
            <a:xfrm>
              <a:off x="858" y="-1001"/>
              <a:ext cx="2138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0" name="Google Shape;2320;g13492665e20_0_379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1" name="Google Shape;2321;g13492665e20_0_379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2" name="Google Shape;2322;g13492665e20_0_379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3" name="Google Shape;2323;g13492665e20_0_379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4" name="Google Shape;2324;g13492665e20_0_379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5" name="Google Shape;2325;g13492665e20_0_379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6" name="Google Shape;2326;g13492665e20_0_379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7" name="Google Shape;2327;g13492665e20_0_379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8" name="Google Shape;2328;g13492665e20_0_379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9" name="Google Shape;2329;g13492665e20_0_379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0" name="Google Shape;2330;g13492665e20_0_379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1" name="Google Shape;2331;g13492665e20_0_379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2" name="Google Shape;2332;g13492665e20_0_379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3" name="Google Shape;2333;g13492665e20_0_379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4" name="Google Shape;2334;g13492665e20_0_379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5" name="Google Shape;2335;g13492665e20_0_379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6" name="Google Shape;2336;g13492665e20_0_379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7" name="Google Shape;2337;g13492665e20_0_379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8" name="Google Shape;2338;g13492665e20_0_379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9" name="Google Shape;2339;g13492665e20_0_379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0" name="Google Shape;2340;g13492665e20_0_379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1" name="Google Shape;2341;g13492665e20_0_379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2" name="Google Shape;2342;g13492665e20_0_379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3" name="Google Shape;2343;g13492665e20_0_379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4" name="Google Shape;2344;g13492665e20_0_379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5" name="Google Shape;2345;g13492665e20_0_379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6" name="Google Shape;2346;g13492665e20_0_379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7" name="Google Shape;2347;g13492665e20_0_379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8" name="Google Shape;2348;g13492665e20_0_379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9" name="Google Shape;2349;g13492665e20_0_379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0" name="Google Shape;2350;g13492665e20_0_379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1" name="Google Shape;2351;g13492665e20_0_379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2" name="Google Shape;2352;g13492665e20_0_379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3" name="Google Shape;2353;g13492665e20_0_379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4" name="Google Shape;2354;g13492665e20_0_379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55" name="Google Shape;2355;g13492665e20_0_379"/>
          <p:cNvSpPr txBox="1"/>
          <p:nvPr/>
        </p:nvSpPr>
        <p:spPr>
          <a:xfrm>
            <a:off x="429834" y="6262846"/>
            <a:ext cx="77382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g13492665e20_0_379"/>
          <p:cNvSpPr txBox="1"/>
          <p:nvPr/>
        </p:nvSpPr>
        <p:spPr>
          <a:xfrm>
            <a:off x="3361076" y="2385988"/>
            <a:ext cx="74403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sz="1800">
                <a:solidFill>
                  <a:schemeClr val="dk1"/>
                </a:solidFill>
              </a:rPr>
              <a:t>Git es un repositorio controlador de versión distribuido de código abierto y gratuito.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sz="1800">
                <a:solidFill>
                  <a:schemeClr val="dk1"/>
                </a:solidFill>
              </a:rPr>
              <a:t>• Permite manejar desde pequeños hasta grandes proyectos de forma rápida y eficiente.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</a:rPr>
              <a:t>https://git-scm.com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7" name="Google Shape;2357;g13492665e20_0_379"/>
          <p:cNvSpPr txBox="1"/>
          <p:nvPr/>
        </p:nvSpPr>
        <p:spPr>
          <a:xfrm>
            <a:off x="4383479" y="849319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Git Hub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Qué es GitHub y por qué es útil al aprender programación | HACK A BOSS" id="2358" name="Google Shape;2358;g13492665e20_0_37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0265" y="2629789"/>
            <a:ext cx="2810566" cy="1580944"/>
          </a:xfrm>
          <a:prstGeom prst="rect">
            <a:avLst/>
          </a:prstGeom>
          <a:noFill/>
          <a:ln>
            <a:noFill/>
          </a:ln>
        </p:spPr>
      </p:pic>
      <p:sp>
        <p:nvSpPr>
          <p:cNvPr id="2359" name="Google Shape;2359;g13492665e20_0_379"/>
          <p:cNvSpPr txBox="1"/>
          <p:nvPr/>
        </p:nvSpPr>
        <p:spPr>
          <a:xfrm>
            <a:off x="3861350" y="4688138"/>
            <a:ext cx="7738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/>
              <a:t>Git es un software de control de versiones diseñado por Linus Torvalds, pensando en la eficiencia, la confiabilidad y compatibilidad del mantenimiento de versiones de aplicaciones cuando estas tienen un gran número de archivos de código fuente.</a:t>
            </a:r>
            <a:endParaRPr sz="1800"/>
          </a:p>
        </p:txBody>
      </p:sp>
      <p:pic>
        <p:nvPicPr>
          <p:cNvPr id="2360" name="Google Shape;2360;g13492665e20_0_379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60797" y="4741975"/>
            <a:ext cx="1831874" cy="118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5" name="Google Shape;2365;g13492665e20_0_56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3" t="3250"/>
          <a:stretch/>
        </p:blipFill>
        <p:spPr>
          <a:xfrm>
            <a:off x="-9739" y="0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66" name="Google Shape;2366;g13492665e20_0_567"/>
          <p:cNvGrpSpPr/>
          <p:nvPr/>
        </p:nvGrpSpPr>
        <p:grpSpPr>
          <a:xfrm>
            <a:off x="1300293" y="2212823"/>
            <a:ext cx="9067043" cy="4515048"/>
            <a:chOff x="-2508" y="-1001"/>
            <a:chExt cx="12695" cy="6322"/>
          </a:xfrm>
        </p:grpSpPr>
        <p:sp>
          <p:nvSpPr>
            <p:cNvPr id="2367" name="Google Shape;2367;g13492665e20_0_567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8" name="Google Shape;2368;g13492665e20_0_567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9" name="Google Shape;2369;g13492665e20_0_567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0" name="Google Shape;2370;g13492665e20_0_567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1" name="Google Shape;2371;g13492665e20_0_567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2" name="Google Shape;2372;g13492665e20_0_567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3" name="Google Shape;2373;g13492665e20_0_567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4" name="Google Shape;2374;g13492665e20_0_567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5" name="Google Shape;2375;g13492665e20_0_567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6" name="Google Shape;2376;g13492665e20_0_567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7" name="Google Shape;2377;g13492665e20_0_567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8" name="Google Shape;2378;g13492665e20_0_567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9" name="Google Shape;2379;g13492665e20_0_567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0" name="Google Shape;2380;g13492665e20_0_567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1" name="Google Shape;2381;g13492665e20_0_567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2" name="Google Shape;2382;g13492665e20_0_567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3" name="Google Shape;2383;g13492665e20_0_567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4" name="Google Shape;2384;g13492665e20_0_567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5" name="Google Shape;2385;g13492665e20_0_567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6" name="Google Shape;2386;g13492665e20_0_567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7" name="Google Shape;2387;g13492665e20_0_567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8" name="Google Shape;2388;g13492665e20_0_567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9" name="Google Shape;2389;g13492665e20_0_567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0" name="Google Shape;2390;g13492665e20_0_567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1" name="Google Shape;2391;g13492665e20_0_567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2" name="Google Shape;2392;g13492665e20_0_567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3" name="Google Shape;2393;g13492665e20_0_567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4" name="Google Shape;2394;g13492665e20_0_567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5" name="Google Shape;2395;g13492665e20_0_567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6" name="Google Shape;2396;g13492665e20_0_567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7" name="Google Shape;2397;g13492665e20_0_567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8" name="Google Shape;2398;g13492665e20_0_567"/>
            <p:cNvSpPr/>
            <p:nvPr/>
          </p:nvSpPr>
          <p:spPr>
            <a:xfrm>
              <a:off x="7455" y="3457"/>
              <a:ext cx="1436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9" name="Google Shape;2399;g13492665e20_0_567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0" name="Google Shape;2400;g13492665e20_0_567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1" name="Google Shape;2401;g13492665e20_0_567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2" name="Google Shape;2402;g13492665e20_0_567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3" name="Google Shape;2403;g13492665e20_0_567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4" name="Google Shape;2404;g13492665e20_0_567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5" name="Google Shape;2405;g13492665e20_0_567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6" name="Google Shape;2406;g13492665e20_0_567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7" name="Google Shape;2407;g13492665e20_0_567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8" name="Google Shape;2408;g13492665e20_0_567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9" name="Google Shape;2409;g13492665e20_0_567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0" name="Google Shape;2410;g13492665e20_0_567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1" name="Google Shape;2411;g13492665e20_0_567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2" name="Google Shape;2412;g13492665e20_0_567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3" name="Google Shape;2413;g13492665e20_0_567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4" name="Google Shape;2414;g13492665e20_0_567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5" name="Google Shape;2415;g13492665e20_0_567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6" name="Google Shape;2416;g13492665e20_0_567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7" name="Google Shape;2417;g13492665e20_0_567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8" name="Google Shape;2418;g13492665e20_0_567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9" name="Google Shape;2419;g13492665e20_0_567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0" name="Google Shape;2420;g13492665e20_0_567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1" name="Google Shape;2421;g13492665e20_0_567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2" name="Google Shape;2422;g13492665e20_0_567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3" name="Google Shape;2423;g13492665e20_0_567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4" name="Google Shape;2424;g13492665e20_0_567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5" name="Google Shape;2425;g13492665e20_0_567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6" name="Google Shape;2426;g13492665e20_0_567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7" name="Google Shape;2427;g13492665e20_0_567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8" name="Google Shape;2428;g13492665e20_0_567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9" name="Google Shape;2429;g13492665e20_0_567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0" name="Google Shape;2430;g13492665e20_0_567"/>
            <p:cNvSpPr/>
            <p:nvPr/>
          </p:nvSpPr>
          <p:spPr>
            <a:xfrm>
              <a:off x="3113" y="749"/>
              <a:ext cx="1373" cy="983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1" name="Google Shape;2431;g13492665e20_0_567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2" name="Google Shape;2432;g13492665e20_0_567"/>
            <p:cNvSpPr/>
            <p:nvPr/>
          </p:nvSpPr>
          <p:spPr>
            <a:xfrm>
              <a:off x="4137" y="-497"/>
              <a:ext cx="6050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3" name="Google Shape;2433;g13492665e20_0_567"/>
            <p:cNvSpPr/>
            <p:nvPr/>
          </p:nvSpPr>
          <p:spPr>
            <a:xfrm>
              <a:off x="6051" y="953"/>
              <a:ext cx="2178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4" name="Google Shape;2434;g13492665e20_0_567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5" name="Google Shape;2435;g13492665e20_0_567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6" name="Google Shape;2436;g13492665e20_0_567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7" name="Google Shape;2437;g13492665e20_0_567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8" name="Google Shape;2438;g13492665e20_0_567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9" name="Google Shape;2439;g13492665e20_0_567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0" name="Google Shape;2440;g13492665e20_0_567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1" name="Google Shape;2441;g13492665e20_0_567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2" name="Google Shape;2442;g13492665e20_0_567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3" name="Google Shape;2443;g13492665e20_0_567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4" name="Google Shape;2444;g13492665e20_0_567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5" name="Google Shape;2445;g13492665e20_0_567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6" name="Google Shape;2446;g13492665e20_0_567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7" name="Google Shape;2447;g13492665e20_0_567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8" name="Google Shape;2448;g13492665e20_0_567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9" name="Google Shape;2449;g13492665e20_0_567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0" name="Google Shape;2450;g13492665e20_0_567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1" name="Google Shape;2451;g13492665e20_0_567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2" name="Google Shape;2452;g13492665e20_0_567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3" name="Google Shape;2453;g13492665e20_0_567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4" name="Google Shape;2454;g13492665e20_0_567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5" name="Google Shape;2455;g13492665e20_0_567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6" name="Google Shape;2456;g13492665e20_0_567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7" name="Google Shape;2457;g13492665e20_0_567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8" name="Google Shape;2458;g13492665e20_0_567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9" name="Google Shape;2459;g13492665e20_0_567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0" name="Google Shape;2460;g13492665e20_0_567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1" name="Google Shape;2461;g13492665e20_0_567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2" name="Google Shape;2462;g13492665e20_0_567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3" name="Google Shape;2463;g13492665e20_0_567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4" name="Google Shape;2464;g13492665e20_0_567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5" name="Google Shape;2465;g13492665e20_0_567"/>
            <p:cNvSpPr/>
            <p:nvPr/>
          </p:nvSpPr>
          <p:spPr>
            <a:xfrm>
              <a:off x="560" y="2646"/>
              <a:ext cx="1658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6" name="Google Shape;2466;g13492665e20_0_567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7" name="Google Shape;2467;g13492665e20_0_567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8" name="Google Shape;2468;g13492665e20_0_567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9" name="Google Shape;2469;g13492665e20_0_567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0" name="Google Shape;2470;g13492665e20_0_567"/>
            <p:cNvSpPr/>
            <p:nvPr/>
          </p:nvSpPr>
          <p:spPr>
            <a:xfrm>
              <a:off x="-988" y="1163"/>
              <a:ext cx="2053" cy="1007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1" name="Google Shape;2471;g13492665e20_0_567"/>
            <p:cNvSpPr/>
            <p:nvPr/>
          </p:nvSpPr>
          <p:spPr>
            <a:xfrm>
              <a:off x="-2508" y="-27"/>
              <a:ext cx="1325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2" name="Google Shape;2472;g13492665e20_0_567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3" name="Google Shape;2473;g13492665e20_0_567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4" name="Google Shape;2474;g13492665e20_0_567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5" name="Google Shape;2475;g13492665e20_0_567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6" name="Google Shape;2476;g13492665e20_0_567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7" name="Google Shape;2477;g13492665e20_0_567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8" name="Google Shape;2478;g13492665e20_0_567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9" name="Google Shape;2479;g13492665e20_0_567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0" name="Google Shape;2480;g13492665e20_0_567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1" name="Google Shape;2481;g13492665e20_0_567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2" name="Google Shape;2482;g13492665e20_0_567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3" name="Google Shape;2483;g13492665e20_0_567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4" name="Google Shape;2484;g13492665e20_0_567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5" name="Google Shape;2485;g13492665e20_0_567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6" name="Google Shape;2486;g13492665e20_0_567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7" name="Google Shape;2487;g13492665e20_0_567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8" name="Google Shape;2488;g13492665e20_0_567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9" name="Google Shape;2489;g13492665e20_0_567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0" name="Google Shape;2490;g13492665e20_0_567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1" name="Google Shape;2491;g13492665e20_0_567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2" name="Google Shape;2492;g13492665e20_0_567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3" name="Google Shape;2493;g13492665e20_0_567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4" name="Google Shape;2494;g13492665e20_0_567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5" name="Google Shape;2495;g13492665e20_0_567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6" name="Google Shape;2496;g13492665e20_0_567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7" name="Google Shape;2497;g13492665e20_0_567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8" name="Google Shape;2498;g13492665e20_0_567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9" name="Google Shape;2499;g13492665e20_0_567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0" name="Google Shape;2500;g13492665e20_0_567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1" name="Google Shape;2501;g13492665e20_0_567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2" name="Google Shape;2502;g13492665e20_0_567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3" name="Google Shape;2503;g13492665e20_0_567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4" name="Google Shape;2504;g13492665e20_0_567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5" name="Google Shape;2505;g13492665e20_0_567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6" name="Google Shape;2506;g13492665e20_0_567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7" name="Google Shape;2507;g13492665e20_0_567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8" name="Google Shape;2508;g13492665e20_0_567"/>
            <p:cNvSpPr/>
            <p:nvPr/>
          </p:nvSpPr>
          <p:spPr>
            <a:xfrm>
              <a:off x="858" y="-1001"/>
              <a:ext cx="2138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9" name="Google Shape;2509;g13492665e20_0_567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0" name="Google Shape;2510;g13492665e20_0_567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1" name="Google Shape;2511;g13492665e20_0_567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2" name="Google Shape;2512;g13492665e20_0_567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3" name="Google Shape;2513;g13492665e20_0_567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4" name="Google Shape;2514;g13492665e20_0_567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5" name="Google Shape;2515;g13492665e20_0_567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6" name="Google Shape;2516;g13492665e20_0_567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7" name="Google Shape;2517;g13492665e20_0_567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8" name="Google Shape;2518;g13492665e20_0_567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9" name="Google Shape;2519;g13492665e20_0_567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0" name="Google Shape;2520;g13492665e20_0_567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1" name="Google Shape;2521;g13492665e20_0_567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2" name="Google Shape;2522;g13492665e20_0_567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3" name="Google Shape;2523;g13492665e20_0_567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4" name="Google Shape;2524;g13492665e20_0_567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5" name="Google Shape;2525;g13492665e20_0_567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6" name="Google Shape;2526;g13492665e20_0_567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7" name="Google Shape;2527;g13492665e20_0_567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8" name="Google Shape;2528;g13492665e20_0_567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9" name="Google Shape;2529;g13492665e20_0_567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0" name="Google Shape;2530;g13492665e20_0_567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1" name="Google Shape;2531;g13492665e20_0_567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2" name="Google Shape;2532;g13492665e20_0_567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3" name="Google Shape;2533;g13492665e20_0_567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4" name="Google Shape;2534;g13492665e20_0_567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5" name="Google Shape;2535;g13492665e20_0_567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6" name="Google Shape;2536;g13492665e20_0_567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7" name="Google Shape;2537;g13492665e20_0_567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8" name="Google Shape;2538;g13492665e20_0_567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9" name="Google Shape;2539;g13492665e20_0_567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0" name="Google Shape;2540;g13492665e20_0_567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1" name="Google Shape;2541;g13492665e20_0_567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2" name="Google Shape;2542;g13492665e20_0_567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3" name="Google Shape;2543;g13492665e20_0_567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44" name="Google Shape;2544;g13492665e20_0_567"/>
          <p:cNvSpPr txBox="1"/>
          <p:nvPr/>
        </p:nvSpPr>
        <p:spPr>
          <a:xfrm>
            <a:off x="429834" y="6262846"/>
            <a:ext cx="77382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5" name="Google Shape;2545;g13492665e20_0_567"/>
          <p:cNvSpPr txBox="1"/>
          <p:nvPr/>
        </p:nvSpPr>
        <p:spPr>
          <a:xfrm>
            <a:off x="4383479" y="849319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Git Hub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Qué es GitHub y por qué es útil al aprender programación | HACK A BOSS" id="2546" name="Google Shape;2546;g13492665e20_0_56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0265" y="2629789"/>
            <a:ext cx="2810566" cy="1580944"/>
          </a:xfrm>
          <a:prstGeom prst="rect">
            <a:avLst/>
          </a:prstGeom>
          <a:noFill/>
          <a:ln>
            <a:noFill/>
          </a:ln>
        </p:spPr>
      </p:pic>
      <p:sp>
        <p:nvSpPr>
          <p:cNvPr id="2547" name="Google Shape;2547;g13492665e20_0_567"/>
          <p:cNvSpPr txBox="1"/>
          <p:nvPr/>
        </p:nvSpPr>
        <p:spPr>
          <a:xfrm>
            <a:off x="2990825" y="2212825"/>
            <a:ext cx="86229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</a:rPr>
              <a:t>OPERACIONES: DEFINICIÓN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</a:rPr>
              <a:t>• add: agrega los archivos permitiendo un control de los mismo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</a:rPr>
              <a:t>• clone: clona un repositorio existente en un directorio nuevo.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</a:rPr>
              <a:t>• fetch: descarga los cambios del repositorio remoto al local.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</a:rPr>
              <a:t>• merge: une los cambios realizados en la rama actual a una rama específica.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</a:rPr>
              <a:t>• push: sube los cambios de las ramas locales al repositorio remoto.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</a:rPr>
              <a:t>• pull: fetch in la rama actual + merge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</a:rPr>
              <a:t>• commit: confirmación de los cambios realizados (mensaje).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2" name="Google Shape;2552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1" t="3247"/>
          <a:stretch/>
        </p:blipFill>
        <p:spPr>
          <a:xfrm>
            <a:off x="-9739" y="0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53" name="Google Shape;2553;p4"/>
          <p:cNvGrpSpPr/>
          <p:nvPr/>
        </p:nvGrpSpPr>
        <p:grpSpPr>
          <a:xfrm>
            <a:off x="1300293" y="2212823"/>
            <a:ext cx="9068927" cy="4515180"/>
            <a:chOff x="-2508" y="-1001"/>
            <a:chExt cx="12698" cy="6322"/>
          </a:xfrm>
        </p:grpSpPr>
        <p:sp>
          <p:nvSpPr>
            <p:cNvPr id="2554" name="Google Shape;2554;p4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5" name="Google Shape;2555;p4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6" name="Google Shape;2556;p4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7" name="Google Shape;2557;p4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8" name="Google Shape;2558;p4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9" name="Google Shape;2559;p4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0" name="Google Shape;2560;p4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1" name="Google Shape;2561;p4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2" name="Google Shape;2562;p4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3" name="Google Shape;2563;p4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4" name="Google Shape;2564;p4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5" name="Google Shape;2565;p4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6" name="Google Shape;2566;p4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7" name="Google Shape;2567;p4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8" name="Google Shape;2568;p4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9" name="Google Shape;2569;p4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0" name="Google Shape;2570;p4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1" name="Google Shape;2571;p4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2" name="Google Shape;2572;p4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3" name="Google Shape;2573;p4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4" name="Google Shape;2574;p4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5" name="Google Shape;2575;p4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6" name="Google Shape;2576;p4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7" name="Google Shape;2577;p4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8" name="Google Shape;2578;p4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9" name="Google Shape;2579;p4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0" name="Google Shape;2580;p4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1" name="Google Shape;2581;p4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2" name="Google Shape;2582;p4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3" name="Google Shape;2583;p4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4" name="Google Shape;2584;p4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5" name="Google Shape;2585;p4"/>
            <p:cNvSpPr/>
            <p:nvPr/>
          </p:nvSpPr>
          <p:spPr>
            <a:xfrm>
              <a:off x="7455" y="3457"/>
              <a:ext cx="1437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6" name="Google Shape;2586;p4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7" name="Google Shape;2587;p4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8" name="Google Shape;2588;p4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9" name="Google Shape;2589;p4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0" name="Google Shape;2590;p4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1" name="Google Shape;2591;p4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2" name="Google Shape;2592;p4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3" name="Google Shape;2593;p4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4" name="Google Shape;2594;p4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5" name="Google Shape;2595;p4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6" name="Google Shape;2596;p4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7" name="Google Shape;2597;p4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8" name="Google Shape;2598;p4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9" name="Google Shape;2599;p4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0" name="Google Shape;2600;p4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1" name="Google Shape;2601;p4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2" name="Google Shape;2602;p4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3" name="Google Shape;2603;p4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4" name="Google Shape;2604;p4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5" name="Google Shape;2605;p4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6" name="Google Shape;2606;p4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7" name="Google Shape;2607;p4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8" name="Google Shape;2608;p4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9" name="Google Shape;2609;p4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0" name="Google Shape;2610;p4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1" name="Google Shape;2611;p4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2" name="Google Shape;2612;p4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3" name="Google Shape;2613;p4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4" name="Google Shape;2614;p4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5" name="Google Shape;2615;p4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6" name="Google Shape;2616;p4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7" name="Google Shape;2617;p4"/>
            <p:cNvSpPr/>
            <p:nvPr/>
          </p:nvSpPr>
          <p:spPr>
            <a:xfrm>
              <a:off x="3113" y="749"/>
              <a:ext cx="1373" cy="982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8" name="Google Shape;2618;p4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9" name="Google Shape;2619;p4"/>
            <p:cNvSpPr/>
            <p:nvPr/>
          </p:nvSpPr>
          <p:spPr>
            <a:xfrm>
              <a:off x="4137" y="-497"/>
              <a:ext cx="6053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0" name="Google Shape;2620;p4"/>
            <p:cNvSpPr/>
            <p:nvPr/>
          </p:nvSpPr>
          <p:spPr>
            <a:xfrm>
              <a:off x="6051" y="953"/>
              <a:ext cx="2179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1" name="Google Shape;2621;p4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2" name="Google Shape;2622;p4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3" name="Google Shape;2623;p4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4" name="Google Shape;2624;p4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5" name="Google Shape;2625;p4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6" name="Google Shape;2626;p4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7" name="Google Shape;2627;p4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8" name="Google Shape;2628;p4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9" name="Google Shape;2629;p4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0" name="Google Shape;2630;p4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1" name="Google Shape;2631;p4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2" name="Google Shape;2632;p4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3" name="Google Shape;2633;p4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4" name="Google Shape;2634;p4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5" name="Google Shape;2635;p4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6" name="Google Shape;2636;p4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7" name="Google Shape;2637;p4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8" name="Google Shape;2638;p4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9" name="Google Shape;2639;p4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0" name="Google Shape;2640;p4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1" name="Google Shape;2641;p4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2" name="Google Shape;2642;p4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3" name="Google Shape;2643;p4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4" name="Google Shape;2644;p4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5" name="Google Shape;2645;p4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6" name="Google Shape;2646;p4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7" name="Google Shape;2647;p4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8" name="Google Shape;2648;p4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9" name="Google Shape;2649;p4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0" name="Google Shape;2650;p4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1" name="Google Shape;2651;p4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2" name="Google Shape;2652;p4"/>
            <p:cNvSpPr/>
            <p:nvPr/>
          </p:nvSpPr>
          <p:spPr>
            <a:xfrm>
              <a:off x="560" y="2646"/>
              <a:ext cx="1657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3" name="Google Shape;2653;p4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4" name="Google Shape;2654;p4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5" name="Google Shape;2655;p4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6" name="Google Shape;2656;p4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7" name="Google Shape;2657;p4"/>
            <p:cNvSpPr/>
            <p:nvPr/>
          </p:nvSpPr>
          <p:spPr>
            <a:xfrm>
              <a:off x="-988" y="1163"/>
              <a:ext cx="2054" cy="1008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8" name="Google Shape;2658;p4"/>
            <p:cNvSpPr/>
            <p:nvPr/>
          </p:nvSpPr>
          <p:spPr>
            <a:xfrm>
              <a:off x="-2508" y="-27"/>
              <a:ext cx="1326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9" name="Google Shape;2659;p4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0" name="Google Shape;2660;p4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1" name="Google Shape;2661;p4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2" name="Google Shape;2662;p4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3" name="Google Shape;2663;p4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4" name="Google Shape;2664;p4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5" name="Google Shape;2665;p4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6" name="Google Shape;2666;p4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7" name="Google Shape;2667;p4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8" name="Google Shape;2668;p4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9" name="Google Shape;2669;p4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0" name="Google Shape;2670;p4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1" name="Google Shape;2671;p4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2" name="Google Shape;2672;p4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3" name="Google Shape;2673;p4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4" name="Google Shape;2674;p4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5" name="Google Shape;2675;p4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6" name="Google Shape;2676;p4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7" name="Google Shape;2677;p4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8" name="Google Shape;2678;p4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9" name="Google Shape;2679;p4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0" name="Google Shape;2680;p4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1" name="Google Shape;2681;p4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2" name="Google Shape;2682;p4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3" name="Google Shape;2683;p4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4" name="Google Shape;2684;p4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5" name="Google Shape;2685;p4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6" name="Google Shape;2686;p4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7" name="Google Shape;2687;p4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8" name="Google Shape;2688;p4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9" name="Google Shape;2689;p4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0" name="Google Shape;2690;p4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1" name="Google Shape;2691;p4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2" name="Google Shape;2692;p4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3" name="Google Shape;2693;p4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4" name="Google Shape;2694;p4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5" name="Google Shape;2695;p4"/>
            <p:cNvSpPr/>
            <p:nvPr/>
          </p:nvSpPr>
          <p:spPr>
            <a:xfrm>
              <a:off x="858" y="-1001"/>
              <a:ext cx="2139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6" name="Google Shape;2696;p4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7" name="Google Shape;2697;p4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8" name="Google Shape;2698;p4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9" name="Google Shape;2699;p4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0" name="Google Shape;2700;p4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1" name="Google Shape;2701;p4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2" name="Google Shape;2702;p4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3" name="Google Shape;2703;p4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4" name="Google Shape;2704;p4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5" name="Google Shape;2705;p4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6" name="Google Shape;2706;p4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7" name="Google Shape;2707;p4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8" name="Google Shape;2708;p4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9" name="Google Shape;2709;p4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0" name="Google Shape;2710;p4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1" name="Google Shape;2711;p4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2" name="Google Shape;2712;p4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3" name="Google Shape;2713;p4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4" name="Google Shape;2714;p4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5" name="Google Shape;2715;p4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6" name="Google Shape;2716;p4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7" name="Google Shape;2717;p4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8" name="Google Shape;2718;p4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9" name="Google Shape;2719;p4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0" name="Google Shape;2720;p4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1" name="Google Shape;2721;p4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2" name="Google Shape;2722;p4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3" name="Google Shape;2723;p4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4" name="Google Shape;2724;p4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5" name="Google Shape;2725;p4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6" name="Google Shape;2726;p4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7" name="Google Shape;2727;p4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8" name="Google Shape;2728;p4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9" name="Google Shape;2729;p4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0" name="Google Shape;2730;p4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31" name="Google Shape;2731;p4"/>
          <p:cNvSpPr txBox="1"/>
          <p:nvPr/>
        </p:nvSpPr>
        <p:spPr>
          <a:xfrm>
            <a:off x="429834" y="6262846"/>
            <a:ext cx="7738064" cy="364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2" name="Google Shape;2732;p4"/>
          <p:cNvSpPr txBox="1"/>
          <p:nvPr/>
        </p:nvSpPr>
        <p:spPr>
          <a:xfrm>
            <a:off x="4817327" y="640152"/>
            <a:ext cx="44610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33" name="Google Shape;2733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82198" y="2306994"/>
            <a:ext cx="8287025" cy="43268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7" name="Shape 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8" name="Google Shape;2738;g1202a3850ce_0_137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3" t="3250"/>
          <a:stretch/>
        </p:blipFill>
        <p:spPr>
          <a:xfrm>
            <a:off x="-9739" y="0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9" name="Google Shape;2739;g1202a3850ce_0_1370"/>
          <p:cNvGrpSpPr/>
          <p:nvPr/>
        </p:nvGrpSpPr>
        <p:grpSpPr>
          <a:xfrm>
            <a:off x="1300293" y="2212823"/>
            <a:ext cx="9067043" cy="4515048"/>
            <a:chOff x="-2508" y="-1001"/>
            <a:chExt cx="12695" cy="6322"/>
          </a:xfrm>
        </p:grpSpPr>
        <p:sp>
          <p:nvSpPr>
            <p:cNvPr id="2740" name="Google Shape;2740;g1202a3850ce_0_1370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1" name="Google Shape;2741;g1202a3850ce_0_1370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2" name="Google Shape;2742;g1202a3850ce_0_1370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3" name="Google Shape;2743;g1202a3850ce_0_1370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4" name="Google Shape;2744;g1202a3850ce_0_1370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5" name="Google Shape;2745;g1202a3850ce_0_1370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6" name="Google Shape;2746;g1202a3850ce_0_1370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7" name="Google Shape;2747;g1202a3850ce_0_1370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8" name="Google Shape;2748;g1202a3850ce_0_1370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9" name="Google Shape;2749;g1202a3850ce_0_1370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0" name="Google Shape;2750;g1202a3850ce_0_1370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1" name="Google Shape;2751;g1202a3850ce_0_1370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2" name="Google Shape;2752;g1202a3850ce_0_1370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3" name="Google Shape;2753;g1202a3850ce_0_1370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4" name="Google Shape;2754;g1202a3850ce_0_1370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5" name="Google Shape;2755;g1202a3850ce_0_1370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6" name="Google Shape;2756;g1202a3850ce_0_1370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7" name="Google Shape;2757;g1202a3850ce_0_1370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8" name="Google Shape;2758;g1202a3850ce_0_1370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9" name="Google Shape;2759;g1202a3850ce_0_1370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0" name="Google Shape;2760;g1202a3850ce_0_1370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1" name="Google Shape;2761;g1202a3850ce_0_1370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2" name="Google Shape;2762;g1202a3850ce_0_1370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3" name="Google Shape;2763;g1202a3850ce_0_1370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4" name="Google Shape;2764;g1202a3850ce_0_1370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5" name="Google Shape;2765;g1202a3850ce_0_1370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6" name="Google Shape;2766;g1202a3850ce_0_1370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7" name="Google Shape;2767;g1202a3850ce_0_1370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8" name="Google Shape;2768;g1202a3850ce_0_1370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9" name="Google Shape;2769;g1202a3850ce_0_1370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0" name="Google Shape;2770;g1202a3850ce_0_1370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1" name="Google Shape;2771;g1202a3850ce_0_1370"/>
            <p:cNvSpPr/>
            <p:nvPr/>
          </p:nvSpPr>
          <p:spPr>
            <a:xfrm>
              <a:off x="7455" y="3457"/>
              <a:ext cx="1436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2" name="Google Shape;2772;g1202a3850ce_0_1370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3" name="Google Shape;2773;g1202a3850ce_0_1370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4" name="Google Shape;2774;g1202a3850ce_0_1370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5" name="Google Shape;2775;g1202a3850ce_0_1370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6" name="Google Shape;2776;g1202a3850ce_0_1370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7" name="Google Shape;2777;g1202a3850ce_0_1370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8" name="Google Shape;2778;g1202a3850ce_0_1370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9" name="Google Shape;2779;g1202a3850ce_0_1370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0" name="Google Shape;2780;g1202a3850ce_0_1370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1" name="Google Shape;2781;g1202a3850ce_0_1370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2" name="Google Shape;2782;g1202a3850ce_0_1370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3" name="Google Shape;2783;g1202a3850ce_0_1370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4" name="Google Shape;2784;g1202a3850ce_0_1370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5" name="Google Shape;2785;g1202a3850ce_0_1370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6" name="Google Shape;2786;g1202a3850ce_0_1370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7" name="Google Shape;2787;g1202a3850ce_0_1370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8" name="Google Shape;2788;g1202a3850ce_0_1370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9" name="Google Shape;2789;g1202a3850ce_0_1370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0" name="Google Shape;2790;g1202a3850ce_0_1370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1" name="Google Shape;2791;g1202a3850ce_0_1370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2" name="Google Shape;2792;g1202a3850ce_0_1370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3" name="Google Shape;2793;g1202a3850ce_0_1370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4" name="Google Shape;2794;g1202a3850ce_0_1370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5" name="Google Shape;2795;g1202a3850ce_0_1370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6" name="Google Shape;2796;g1202a3850ce_0_1370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7" name="Google Shape;2797;g1202a3850ce_0_1370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8" name="Google Shape;2798;g1202a3850ce_0_1370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9" name="Google Shape;2799;g1202a3850ce_0_1370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0" name="Google Shape;2800;g1202a3850ce_0_1370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1" name="Google Shape;2801;g1202a3850ce_0_1370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2" name="Google Shape;2802;g1202a3850ce_0_1370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3" name="Google Shape;2803;g1202a3850ce_0_1370"/>
            <p:cNvSpPr/>
            <p:nvPr/>
          </p:nvSpPr>
          <p:spPr>
            <a:xfrm>
              <a:off x="3113" y="749"/>
              <a:ext cx="1373" cy="983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4" name="Google Shape;2804;g1202a3850ce_0_1370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5" name="Google Shape;2805;g1202a3850ce_0_1370"/>
            <p:cNvSpPr/>
            <p:nvPr/>
          </p:nvSpPr>
          <p:spPr>
            <a:xfrm>
              <a:off x="4137" y="-497"/>
              <a:ext cx="6050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6" name="Google Shape;2806;g1202a3850ce_0_1370"/>
            <p:cNvSpPr/>
            <p:nvPr/>
          </p:nvSpPr>
          <p:spPr>
            <a:xfrm>
              <a:off x="6051" y="953"/>
              <a:ext cx="2178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7" name="Google Shape;2807;g1202a3850ce_0_1370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8" name="Google Shape;2808;g1202a3850ce_0_1370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9" name="Google Shape;2809;g1202a3850ce_0_1370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0" name="Google Shape;2810;g1202a3850ce_0_1370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1" name="Google Shape;2811;g1202a3850ce_0_1370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2" name="Google Shape;2812;g1202a3850ce_0_1370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3" name="Google Shape;2813;g1202a3850ce_0_1370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4" name="Google Shape;2814;g1202a3850ce_0_1370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5" name="Google Shape;2815;g1202a3850ce_0_1370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6" name="Google Shape;2816;g1202a3850ce_0_1370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7" name="Google Shape;2817;g1202a3850ce_0_1370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8" name="Google Shape;2818;g1202a3850ce_0_1370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9" name="Google Shape;2819;g1202a3850ce_0_1370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0" name="Google Shape;2820;g1202a3850ce_0_1370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1" name="Google Shape;2821;g1202a3850ce_0_1370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2" name="Google Shape;2822;g1202a3850ce_0_1370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3" name="Google Shape;2823;g1202a3850ce_0_1370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4" name="Google Shape;2824;g1202a3850ce_0_1370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5" name="Google Shape;2825;g1202a3850ce_0_1370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6" name="Google Shape;2826;g1202a3850ce_0_1370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7" name="Google Shape;2827;g1202a3850ce_0_1370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8" name="Google Shape;2828;g1202a3850ce_0_1370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9" name="Google Shape;2829;g1202a3850ce_0_1370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0" name="Google Shape;2830;g1202a3850ce_0_1370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1" name="Google Shape;2831;g1202a3850ce_0_1370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2" name="Google Shape;2832;g1202a3850ce_0_1370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3" name="Google Shape;2833;g1202a3850ce_0_1370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4" name="Google Shape;2834;g1202a3850ce_0_1370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5" name="Google Shape;2835;g1202a3850ce_0_1370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6" name="Google Shape;2836;g1202a3850ce_0_1370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7" name="Google Shape;2837;g1202a3850ce_0_1370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8" name="Google Shape;2838;g1202a3850ce_0_1370"/>
            <p:cNvSpPr/>
            <p:nvPr/>
          </p:nvSpPr>
          <p:spPr>
            <a:xfrm>
              <a:off x="560" y="2646"/>
              <a:ext cx="1658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9" name="Google Shape;2839;g1202a3850ce_0_1370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0" name="Google Shape;2840;g1202a3850ce_0_1370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1" name="Google Shape;2841;g1202a3850ce_0_1370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2" name="Google Shape;2842;g1202a3850ce_0_1370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3" name="Google Shape;2843;g1202a3850ce_0_1370"/>
            <p:cNvSpPr/>
            <p:nvPr/>
          </p:nvSpPr>
          <p:spPr>
            <a:xfrm>
              <a:off x="-988" y="1163"/>
              <a:ext cx="2053" cy="1007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4" name="Google Shape;2844;g1202a3850ce_0_1370"/>
            <p:cNvSpPr/>
            <p:nvPr/>
          </p:nvSpPr>
          <p:spPr>
            <a:xfrm>
              <a:off x="-2508" y="-27"/>
              <a:ext cx="1325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5" name="Google Shape;2845;g1202a3850ce_0_1370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6" name="Google Shape;2846;g1202a3850ce_0_1370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7" name="Google Shape;2847;g1202a3850ce_0_1370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8" name="Google Shape;2848;g1202a3850ce_0_1370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9" name="Google Shape;2849;g1202a3850ce_0_1370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0" name="Google Shape;2850;g1202a3850ce_0_1370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1" name="Google Shape;2851;g1202a3850ce_0_1370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2" name="Google Shape;2852;g1202a3850ce_0_1370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3" name="Google Shape;2853;g1202a3850ce_0_1370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4" name="Google Shape;2854;g1202a3850ce_0_1370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5" name="Google Shape;2855;g1202a3850ce_0_1370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6" name="Google Shape;2856;g1202a3850ce_0_1370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7" name="Google Shape;2857;g1202a3850ce_0_1370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8" name="Google Shape;2858;g1202a3850ce_0_1370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9" name="Google Shape;2859;g1202a3850ce_0_1370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0" name="Google Shape;2860;g1202a3850ce_0_1370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1" name="Google Shape;2861;g1202a3850ce_0_1370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2" name="Google Shape;2862;g1202a3850ce_0_1370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3" name="Google Shape;2863;g1202a3850ce_0_1370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4" name="Google Shape;2864;g1202a3850ce_0_1370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5" name="Google Shape;2865;g1202a3850ce_0_1370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6" name="Google Shape;2866;g1202a3850ce_0_1370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7" name="Google Shape;2867;g1202a3850ce_0_1370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8" name="Google Shape;2868;g1202a3850ce_0_1370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9" name="Google Shape;2869;g1202a3850ce_0_1370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0" name="Google Shape;2870;g1202a3850ce_0_1370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1" name="Google Shape;2871;g1202a3850ce_0_1370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2" name="Google Shape;2872;g1202a3850ce_0_1370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3" name="Google Shape;2873;g1202a3850ce_0_1370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4" name="Google Shape;2874;g1202a3850ce_0_1370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5" name="Google Shape;2875;g1202a3850ce_0_1370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6" name="Google Shape;2876;g1202a3850ce_0_1370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7" name="Google Shape;2877;g1202a3850ce_0_1370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8" name="Google Shape;2878;g1202a3850ce_0_1370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9" name="Google Shape;2879;g1202a3850ce_0_1370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0" name="Google Shape;2880;g1202a3850ce_0_1370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1" name="Google Shape;2881;g1202a3850ce_0_1370"/>
            <p:cNvSpPr/>
            <p:nvPr/>
          </p:nvSpPr>
          <p:spPr>
            <a:xfrm>
              <a:off x="858" y="-1001"/>
              <a:ext cx="2138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2" name="Google Shape;2882;g1202a3850ce_0_1370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3" name="Google Shape;2883;g1202a3850ce_0_1370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4" name="Google Shape;2884;g1202a3850ce_0_1370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5" name="Google Shape;2885;g1202a3850ce_0_1370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6" name="Google Shape;2886;g1202a3850ce_0_1370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7" name="Google Shape;2887;g1202a3850ce_0_1370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8" name="Google Shape;2888;g1202a3850ce_0_1370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9" name="Google Shape;2889;g1202a3850ce_0_1370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0" name="Google Shape;2890;g1202a3850ce_0_1370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1" name="Google Shape;2891;g1202a3850ce_0_1370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2" name="Google Shape;2892;g1202a3850ce_0_1370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3" name="Google Shape;2893;g1202a3850ce_0_1370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4" name="Google Shape;2894;g1202a3850ce_0_1370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5" name="Google Shape;2895;g1202a3850ce_0_1370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6" name="Google Shape;2896;g1202a3850ce_0_1370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7" name="Google Shape;2897;g1202a3850ce_0_1370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8" name="Google Shape;2898;g1202a3850ce_0_1370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9" name="Google Shape;2899;g1202a3850ce_0_1370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0" name="Google Shape;2900;g1202a3850ce_0_1370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1" name="Google Shape;2901;g1202a3850ce_0_1370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2" name="Google Shape;2902;g1202a3850ce_0_1370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3" name="Google Shape;2903;g1202a3850ce_0_1370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4" name="Google Shape;2904;g1202a3850ce_0_1370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5" name="Google Shape;2905;g1202a3850ce_0_1370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6" name="Google Shape;2906;g1202a3850ce_0_1370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7" name="Google Shape;2907;g1202a3850ce_0_1370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8" name="Google Shape;2908;g1202a3850ce_0_1370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9" name="Google Shape;2909;g1202a3850ce_0_1370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0" name="Google Shape;2910;g1202a3850ce_0_1370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1" name="Google Shape;2911;g1202a3850ce_0_1370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2" name="Google Shape;2912;g1202a3850ce_0_1370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3" name="Google Shape;2913;g1202a3850ce_0_1370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4" name="Google Shape;2914;g1202a3850ce_0_1370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5" name="Google Shape;2915;g1202a3850ce_0_1370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6" name="Google Shape;2916;g1202a3850ce_0_1370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17" name="Google Shape;2917;g1202a3850ce_0_1370"/>
          <p:cNvSpPr txBox="1"/>
          <p:nvPr/>
        </p:nvSpPr>
        <p:spPr>
          <a:xfrm>
            <a:off x="429834" y="6262846"/>
            <a:ext cx="77382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8" name="Google Shape;2918;g1202a3850ce_0_1370"/>
          <p:cNvSpPr txBox="1"/>
          <p:nvPr/>
        </p:nvSpPr>
        <p:spPr>
          <a:xfrm>
            <a:off x="4817327" y="640152"/>
            <a:ext cx="44610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19" name="Google Shape;2919;g1202a3850ce_0_1370"/>
          <p:cNvPicPr preferRelativeResize="0"/>
          <p:nvPr/>
        </p:nvPicPr>
        <p:blipFill rotWithShape="1">
          <a:blip r:embed="rId5">
            <a:alphaModFix/>
          </a:blip>
          <a:srcRect b="18377" l="49083" r="12885" t="30345"/>
          <a:stretch/>
        </p:blipFill>
        <p:spPr>
          <a:xfrm>
            <a:off x="901525" y="2350850"/>
            <a:ext cx="1441725" cy="164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0" name="Google Shape;2920;g1202a3850ce_0_1370"/>
          <p:cNvSpPr txBox="1"/>
          <p:nvPr/>
        </p:nvSpPr>
        <p:spPr>
          <a:xfrm>
            <a:off x="2343250" y="3163900"/>
            <a:ext cx="159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Crear carpeta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21" name="Google Shape;2921;g1202a3850ce_0_137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37700" y="3295500"/>
            <a:ext cx="6182806" cy="123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2" name="Google Shape;2922;g1202a3850ce_0_1370"/>
          <p:cNvSpPr txBox="1"/>
          <p:nvPr/>
        </p:nvSpPr>
        <p:spPr>
          <a:xfrm>
            <a:off x="5652556" y="2350850"/>
            <a:ext cx="45930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Clonar Repsitorio git Hub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…git clone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latin typeface="Calibri"/>
                <a:ea typeface="Calibri"/>
                <a:cs typeface="Calibri"/>
                <a:sym typeface="Calibri"/>
              </a:rPr>
              <a:t>… Link repositorio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23" name="Google Shape;2923;g1202a3850ce_0_137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3625" y="5031350"/>
            <a:ext cx="4922601" cy="14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2924" name="Google Shape;2924;g1202a3850ce_0_1370"/>
          <p:cNvSpPr txBox="1"/>
          <p:nvPr/>
        </p:nvSpPr>
        <p:spPr>
          <a:xfrm>
            <a:off x="5981625" y="5430875"/>
            <a:ext cx="5897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Crear rama: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     estructura: </a:t>
            </a:r>
            <a:r>
              <a:rPr b="1" i="1" lang="es-ES">
                <a:latin typeface="Calibri"/>
                <a:ea typeface="Calibri"/>
                <a:cs typeface="Calibri"/>
                <a:sym typeface="Calibri"/>
              </a:rPr>
              <a:t>2022-02/primerNombre/iniciales_segundo_nombre_y_iniciales_apellidos</a:t>
            </a:r>
            <a:endParaRPr b="1" i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8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9" name="Google Shape;2929;p16"/>
          <p:cNvPicPr preferRelativeResize="0"/>
          <p:nvPr/>
        </p:nvPicPr>
        <p:blipFill rotWithShape="1">
          <a:blip r:embed="rId3">
            <a:alphaModFix/>
          </a:blip>
          <a:srcRect b="0" l="0" r="-601" t="3247"/>
          <a:stretch/>
        </p:blipFill>
        <p:spPr>
          <a:xfrm>
            <a:off x="0" y="0"/>
            <a:ext cx="11976100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30" name="Google Shape;2930;p16"/>
          <p:cNvGrpSpPr/>
          <p:nvPr/>
        </p:nvGrpSpPr>
        <p:grpSpPr>
          <a:xfrm>
            <a:off x="1133314" y="2383096"/>
            <a:ext cx="9068927" cy="4515180"/>
            <a:chOff x="-2508" y="-1001"/>
            <a:chExt cx="12698" cy="6322"/>
          </a:xfrm>
        </p:grpSpPr>
        <p:sp>
          <p:nvSpPr>
            <p:cNvPr id="2931" name="Google Shape;2931;p16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2" name="Google Shape;2932;p16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3" name="Google Shape;2933;p16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4" name="Google Shape;2934;p16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5" name="Google Shape;2935;p16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6" name="Google Shape;2936;p16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7" name="Google Shape;2937;p16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8" name="Google Shape;2938;p16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9" name="Google Shape;2939;p16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0" name="Google Shape;2940;p16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1" name="Google Shape;2941;p16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2" name="Google Shape;2942;p16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3" name="Google Shape;2943;p16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4" name="Google Shape;2944;p16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5" name="Google Shape;2945;p16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6" name="Google Shape;2946;p16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7" name="Google Shape;2947;p16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8" name="Google Shape;2948;p16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9" name="Google Shape;2949;p16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0" name="Google Shape;2950;p16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1" name="Google Shape;2951;p16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2" name="Google Shape;2952;p16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3" name="Google Shape;2953;p16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4" name="Google Shape;2954;p16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5" name="Google Shape;2955;p16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6" name="Google Shape;2956;p16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7" name="Google Shape;2957;p16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8" name="Google Shape;2958;p16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9" name="Google Shape;2959;p16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0" name="Google Shape;2960;p16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1" name="Google Shape;2961;p16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2" name="Google Shape;2962;p16"/>
            <p:cNvSpPr/>
            <p:nvPr/>
          </p:nvSpPr>
          <p:spPr>
            <a:xfrm>
              <a:off x="7455" y="3457"/>
              <a:ext cx="1437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3" name="Google Shape;2963;p16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4" name="Google Shape;2964;p16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5" name="Google Shape;2965;p16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6" name="Google Shape;2966;p16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7" name="Google Shape;2967;p16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8" name="Google Shape;2968;p16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9" name="Google Shape;2969;p16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0" name="Google Shape;2970;p16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1" name="Google Shape;2971;p16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2" name="Google Shape;2972;p16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3" name="Google Shape;2973;p16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4" name="Google Shape;2974;p16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5" name="Google Shape;2975;p16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6" name="Google Shape;2976;p16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7" name="Google Shape;2977;p16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8" name="Google Shape;2978;p16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9" name="Google Shape;2979;p16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0" name="Google Shape;2980;p16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1" name="Google Shape;2981;p16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2" name="Google Shape;2982;p16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3" name="Google Shape;2983;p16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4" name="Google Shape;2984;p16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5" name="Google Shape;2985;p16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6" name="Google Shape;2986;p16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7" name="Google Shape;2987;p16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8" name="Google Shape;2988;p16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9" name="Google Shape;2989;p16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0" name="Google Shape;2990;p16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1" name="Google Shape;2991;p16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2" name="Google Shape;2992;p16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3" name="Google Shape;2993;p16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4" name="Google Shape;2994;p16"/>
            <p:cNvSpPr/>
            <p:nvPr/>
          </p:nvSpPr>
          <p:spPr>
            <a:xfrm>
              <a:off x="3113" y="749"/>
              <a:ext cx="1373" cy="982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5" name="Google Shape;2995;p16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6" name="Google Shape;2996;p16"/>
            <p:cNvSpPr/>
            <p:nvPr/>
          </p:nvSpPr>
          <p:spPr>
            <a:xfrm>
              <a:off x="4137" y="-497"/>
              <a:ext cx="6053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7" name="Google Shape;2997;p16"/>
            <p:cNvSpPr/>
            <p:nvPr/>
          </p:nvSpPr>
          <p:spPr>
            <a:xfrm>
              <a:off x="6051" y="953"/>
              <a:ext cx="2179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8" name="Google Shape;2998;p16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9" name="Google Shape;2999;p16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0" name="Google Shape;3000;p16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1" name="Google Shape;3001;p16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2" name="Google Shape;3002;p16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3" name="Google Shape;3003;p16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4" name="Google Shape;3004;p16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5" name="Google Shape;3005;p16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6" name="Google Shape;3006;p16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7" name="Google Shape;3007;p16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8" name="Google Shape;3008;p16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9" name="Google Shape;3009;p16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0" name="Google Shape;3010;p16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1" name="Google Shape;3011;p16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2" name="Google Shape;3012;p16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3" name="Google Shape;3013;p16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4" name="Google Shape;3014;p16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5" name="Google Shape;3015;p16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6" name="Google Shape;3016;p16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7" name="Google Shape;3017;p16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8" name="Google Shape;3018;p16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9" name="Google Shape;3019;p16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0" name="Google Shape;3020;p16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1" name="Google Shape;3021;p16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2" name="Google Shape;3022;p16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3" name="Google Shape;3023;p16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4" name="Google Shape;3024;p16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5" name="Google Shape;3025;p16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6" name="Google Shape;3026;p16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7" name="Google Shape;3027;p16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8" name="Google Shape;3028;p16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9" name="Google Shape;3029;p16"/>
            <p:cNvSpPr/>
            <p:nvPr/>
          </p:nvSpPr>
          <p:spPr>
            <a:xfrm>
              <a:off x="560" y="2646"/>
              <a:ext cx="1657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0" name="Google Shape;3030;p16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1" name="Google Shape;3031;p16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2" name="Google Shape;3032;p16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3" name="Google Shape;3033;p16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4" name="Google Shape;3034;p16"/>
            <p:cNvSpPr/>
            <p:nvPr/>
          </p:nvSpPr>
          <p:spPr>
            <a:xfrm>
              <a:off x="-988" y="1163"/>
              <a:ext cx="2054" cy="1008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5" name="Google Shape;3035;p16"/>
            <p:cNvSpPr/>
            <p:nvPr/>
          </p:nvSpPr>
          <p:spPr>
            <a:xfrm>
              <a:off x="-2508" y="-27"/>
              <a:ext cx="1326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6" name="Google Shape;3036;p16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7" name="Google Shape;3037;p16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8" name="Google Shape;3038;p16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9" name="Google Shape;3039;p16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0" name="Google Shape;3040;p16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1" name="Google Shape;3041;p16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2" name="Google Shape;3042;p16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3" name="Google Shape;3043;p16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4" name="Google Shape;3044;p16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5" name="Google Shape;3045;p16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6" name="Google Shape;3046;p16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7" name="Google Shape;3047;p16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8" name="Google Shape;3048;p16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9" name="Google Shape;3049;p16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0" name="Google Shape;3050;p16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1" name="Google Shape;3051;p16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2" name="Google Shape;3052;p16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3" name="Google Shape;3053;p16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4" name="Google Shape;3054;p16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5" name="Google Shape;3055;p16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6" name="Google Shape;3056;p16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7" name="Google Shape;3057;p16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8" name="Google Shape;3058;p16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9" name="Google Shape;3059;p16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0" name="Google Shape;3060;p16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1" name="Google Shape;3061;p16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2" name="Google Shape;3062;p16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3" name="Google Shape;3063;p16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4" name="Google Shape;3064;p16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5" name="Google Shape;3065;p16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6" name="Google Shape;3066;p16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7" name="Google Shape;3067;p16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8" name="Google Shape;3068;p16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9" name="Google Shape;3069;p16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0" name="Google Shape;3070;p16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1" name="Google Shape;3071;p16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2" name="Google Shape;3072;p16"/>
            <p:cNvSpPr/>
            <p:nvPr/>
          </p:nvSpPr>
          <p:spPr>
            <a:xfrm>
              <a:off x="858" y="-1001"/>
              <a:ext cx="2139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3" name="Google Shape;3073;p16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4" name="Google Shape;3074;p16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5" name="Google Shape;3075;p16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6" name="Google Shape;3076;p16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7" name="Google Shape;3077;p16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8" name="Google Shape;3078;p16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9" name="Google Shape;3079;p16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0" name="Google Shape;3080;p16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1" name="Google Shape;3081;p16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2" name="Google Shape;3082;p16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3" name="Google Shape;3083;p16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4" name="Google Shape;3084;p16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5" name="Google Shape;3085;p16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6" name="Google Shape;3086;p16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7" name="Google Shape;3087;p16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8" name="Google Shape;3088;p16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9" name="Google Shape;3089;p16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0" name="Google Shape;3090;p16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1" name="Google Shape;3091;p16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2" name="Google Shape;3092;p16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3" name="Google Shape;3093;p16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4" name="Google Shape;3094;p16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5" name="Google Shape;3095;p16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6" name="Google Shape;3096;p16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7" name="Google Shape;3097;p16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8" name="Google Shape;3098;p16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9" name="Google Shape;3099;p16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0" name="Google Shape;3100;p16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1" name="Google Shape;3101;p16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2" name="Google Shape;3102;p16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3" name="Google Shape;3103;p16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4" name="Google Shape;3104;p16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5" name="Google Shape;3105;p16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6" name="Google Shape;3106;p16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7" name="Google Shape;3107;p16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08" name="Google Shape;310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69305" y="1039684"/>
            <a:ext cx="6284970" cy="6284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3" name="Google Shape;3113;p17"/>
          <p:cNvPicPr preferRelativeResize="0"/>
          <p:nvPr/>
        </p:nvPicPr>
        <p:blipFill rotWithShape="1">
          <a:blip r:embed="rId3">
            <a:alphaModFix/>
          </a:blip>
          <a:srcRect b="0" l="0" r="-601" t="3247"/>
          <a:stretch/>
        </p:blipFill>
        <p:spPr>
          <a:xfrm>
            <a:off x="0" y="0"/>
            <a:ext cx="11976100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14" name="Google Shape;3114;p17"/>
          <p:cNvGrpSpPr/>
          <p:nvPr/>
        </p:nvGrpSpPr>
        <p:grpSpPr>
          <a:xfrm>
            <a:off x="1133314" y="2420949"/>
            <a:ext cx="9068927" cy="4515180"/>
            <a:chOff x="-2508" y="-1001"/>
            <a:chExt cx="12698" cy="6322"/>
          </a:xfrm>
        </p:grpSpPr>
        <p:sp>
          <p:nvSpPr>
            <p:cNvPr id="3115" name="Google Shape;3115;p17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6" name="Google Shape;3116;p17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7" name="Google Shape;3117;p17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8" name="Google Shape;3118;p17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9" name="Google Shape;3119;p17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0" name="Google Shape;3120;p17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1" name="Google Shape;3121;p17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2" name="Google Shape;3122;p17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3" name="Google Shape;3123;p17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4" name="Google Shape;3124;p17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5" name="Google Shape;3125;p17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6" name="Google Shape;3126;p17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7" name="Google Shape;3127;p17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8" name="Google Shape;3128;p17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9" name="Google Shape;3129;p17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0" name="Google Shape;3130;p17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1" name="Google Shape;3131;p17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2" name="Google Shape;3132;p17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3" name="Google Shape;3133;p17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4" name="Google Shape;3134;p17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5" name="Google Shape;3135;p17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6" name="Google Shape;3136;p17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7" name="Google Shape;3137;p17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8" name="Google Shape;3138;p17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9" name="Google Shape;3139;p17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0" name="Google Shape;3140;p17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1" name="Google Shape;3141;p17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2" name="Google Shape;3142;p17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3" name="Google Shape;3143;p17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4" name="Google Shape;3144;p17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5" name="Google Shape;3145;p17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6" name="Google Shape;3146;p17"/>
            <p:cNvSpPr/>
            <p:nvPr/>
          </p:nvSpPr>
          <p:spPr>
            <a:xfrm>
              <a:off x="7455" y="3457"/>
              <a:ext cx="1437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7" name="Google Shape;3147;p17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8" name="Google Shape;3148;p17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9" name="Google Shape;3149;p17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0" name="Google Shape;3150;p17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1" name="Google Shape;3151;p17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2" name="Google Shape;3152;p17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3" name="Google Shape;3153;p17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4" name="Google Shape;3154;p17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5" name="Google Shape;3155;p17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6" name="Google Shape;3156;p17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7" name="Google Shape;3157;p17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8" name="Google Shape;3158;p17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9" name="Google Shape;3159;p17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0" name="Google Shape;3160;p17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1" name="Google Shape;3161;p17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2" name="Google Shape;3162;p17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3" name="Google Shape;3163;p17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4" name="Google Shape;3164;p17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5" name="Google Shape;3165;p17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6" name="Google Shape;3166;p17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7" name="Google Shape;3167;p17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8" name="Google Shape;3168;p17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9" name="Google Shape;3169;p17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0" name="Google Shape;3170;p17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1" name="Google Shape;3171;p17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2" name="Google Shape;3172;p17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3" name="Google Shape;3173;p17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4" name="Google Shape;3174;p17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5" name="Google Shape;3175;p17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6" name="Google Shape;3176;p17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7" name="Google Shape;3177;p17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8" name="Google Shape;3178;p17"/>
            <p:cNvSpPr/>
            <p:nvPr/>
          </p:nvSpPr>
          <p:spPr>
            <a:xfrm>
              <a:off x="3113" y="749"/>
              <a:ext cx="1373" cy="982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9" name="Google Shape;3179;p17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0" name="Google Shape;3180;p17"/>
            <p:cNvSpPr/>
            <p:nvPr/>
          </p:nvSpPr>
          <p:spPr>
            <a:xfrm>
              <a:off x="4137" y="-497"/>
              <a:ext cx="6053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1" name="Google Shape;3181;p17"/>
            <p:cNvSpPr/>
            <p:nvPr/>
          </p:nvSpPr>
          <p:spPr>
            <a:xfrm>
              <a:off x="6051" y="953"/>
              <a:ext cx="2179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2" name="Google Shape;3182;p17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3" name="Google Shape;3183;p17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4" name="Google Shape;3184;p17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5" name="Google Shape;3185;p17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6" name="Google Shape;3186;p17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7" name="Google Shape;3187;p17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8" name="Google Shape;3188;p17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9" name="Google Shape;3189;p17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0" name="Google Shape;3190;p17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1" name="Google Shape;3191;p17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2" name="Google Shape;3192;p17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3" name="Google Shape;3193;p17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4" name="Google Shape;3194;p17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5" name="Google Shape;3195;p17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6" name="Google Shape;3196;p17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7" name="Google Shape;3197;p17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8" name="Google Shape;3198;p17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9" name="Google Shape;3199;p17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0" name="Google Shape;3200;p17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1" name="Google Shape;3201;p17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2" name="Google Shape;3202;p17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3" name="Google Shape;3203;p17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4" name="Google Shape;3204;p17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5" name="Google Shape;3205;p17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6" name="Google Shape;3206;p17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7" name="Google Shape;3207;p17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8" name="Google Shape;3208;p17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9" name="Google Shape;3209;p17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0" name="Google Shape;3210;p17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1" name="Google Shape;3211;p17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2" name="Google Shape;3212;p17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3" name="Google Shape;3213;p17"/>
            <p:cNvSpPr/>
            <p:nvPr/>
          </p:nvSpPr>
          <p:spPr>
            <a:xfrm>
              <a:off x="560" y="2646"/>
              <a:ext cx="1657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4" name="Google Shape;3214;p17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5" name="Google Shape;3215;p17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6" name="Google Shape;3216;p17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7" name="Google Shape;3217;p17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8" name="Google Shape;3218;p17"/>
            <p:cNvSpPr/>
            <p:nvPr/>
          </p:nvSpPr>
          <p:spPr>
            <a:xfrm>
              <a:off x="-988" y="1163"/>
              <a:ext cx="2054" cy="1008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9" name="Google Shape;3219;p17"/>
            <p:cNvSpPr/>
            <p:nvPr/>
          </p:nvSpPr>
          <p:spPr>
            <a:xfrm>
              <a:off x="-2508" y="-27"/>
              <a:ext cx="1326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0" name="Google Shape;3220;p17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1" name="Google Shape;3221;p17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2" name="Google Shape;3222;p17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3" name="Google Shape;3223;p17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4" name="Google Shape;3224;p17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5" name="Google Shape;3225;p17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6" name="Google Shape;3226;p17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7" name="Google Shape;3227;p17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8" name="Google Shape;3228;p17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9" name="Google Shape;3229;p17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0" name="Google Shape;3230;p17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1" name="Google Shape;3231;p17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2" name="Google Shape;3232;p17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3" name="Google Shape;3233;p17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4" name="Google Shape;3234;p17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5" name="Google Shape;3235;p17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6" name="Google Shape;3236;p17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7" name="Google Shape;3237;p17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8" name="Google Shape;3238;p17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9" name="Google Shape;3239;p17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0" name="Google Shape;3240;p17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1" name="Google Shape;3241;p17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2" name="Google Shape;3242;p17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3" name="Google Shape;3243;p17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4" name="Google Shape;3244;p17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5" name="Google Shape;3245;p17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6" name="Google Shape;3246;p17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7" name="Google Shape;3247;p17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8" name="Google Shape;3248;p17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9" name="Google Shape;3249;p17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0" name="Google Shape;3250;p17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1" name="Google Shape;3251;p17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2" name="Google Shape;3252;p17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3" name="Google Shape;3253;p17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4" name="Google Shape;3254;p17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5" name="Google Shape;3255;p17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6" name="Google Shape;3256;p17"/>
            <p:cNvSpPr/>
            <p:nvPr/>
          </p:nvSpPr>
          <p:spPr>
            <a:xfrm>
              <a:off x="858" y="-1001"/>
              <a:ext cx="2139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7" name="Google Shape;3257;p17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8" name="Google Shape;3258;p17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9" name="Google Shape;3259;p17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0" name="Google Shape;3260;p17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1" name="Google Shape;3261;p17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2" name="Google Shape;3262;p17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3" name="Google Shape;3263;p17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4" name="Google Shape;3264;p17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5" name="Google Shape;3265;p17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6" name="Google Shape;3266;p17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7" name="Google Shape;3267;p17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8" name="Google Shape;3268;p17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9" name="Google Shape;3269;p17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0" name="Google Shape;3270;p17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1" name="Google Shape;3271;p17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2" name="Google Shape;3272;p17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3" name="Google Shape;3273;p17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4" name="Google Shape;3274;p17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5" name="Google Shape;3275;p17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6" name="Google Shape;3276;p17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7" name="Google Shape;3277;p17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8" name="Google Shape;3278;p17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9" name="Google Shape;3279;p17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0" name="Google Shape;3280;p17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1" name="Google Shape;3281;p17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2" name="Google Shape;3282;p17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3" name="Google Shape;3283;p17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4" name="Google Shape;3284;p17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5" name="Google Shape;3285;p17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6" name="Google Shape;3286;p17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7" name="Google Shape;3287;p17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8" name="Google Shape;3288;p17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9" name="Google Shape;3289;p17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0" name="Google Shape;3290;p17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1" name="Google Shape;3291;p17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92" name="Google Shape;3292;p17"/>
          <p:cNvSpPr txBox="1"/>
          <p:nvPr/>
        </p:nvSpPr>
        <p:spPr>
          <a:xfrm>
            <a:off x="381404" y="2168946"/>
            <a:ext cx="11836800" cy="83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s-ES">
                <a:solidFill>
                  <a:schemeClr val="dk1"/>
                </a:solidFill>
              </a:rPr>
              <a:t>Diagrama de Actividades</a:t>
            </a:r>
            <a:r>
              <a:rPr lang="es-ES">
                <a:solidFill>
                  <a:schemeClr val="dk1"/>
                </a:solidFill>
              </a:rPr>
              <a:t>. (2022, April 21). Diagramas. </a:t>
            </a:r>
            <a:r>
              <a:rPr lang="es-ES" u="sng">
                <a:solidFill>
                  <a:schemeClr val="hlink"/>
                </a:solidFill>
                <a:hlinkClick r:id="rId4"/>
              </a:rPr>
              <a:t>https://diagramade.org/actividades/</a:t>
            </a:r>
            <a:endParaRPr i="1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s-ES">
                <a:solidFill>
                  <a:schemeClr val="dk1"/>
                </a:solidFill>
              </a:rPr>
              <a:t>Diagrama de contexto</a:t>
            </a:r>
            <a:r>
              <a:rPr lang="es-ES">
                <a:solidFill>
                  <a:schemeClr val="dk1"/>
                </a:solidFill>
              </a:rPr>
              <a:t>. (n.d.). Slideshare.net. Retrieved June 28, 2022, from </a:t>
            </a:r>
            <a:r>
              <a:rPr lang="es-ES" u="sng">
                <a:solidFill>
                  <a:schemeClr val="hlink"/>
                </a:solidFill>
                <a:hlinkClick r:id="rId5"/>
              </a:rPr>
              <a:t>https://es.slideshare.net/COMPUTO1ISTENE/diagrama-de-contexto</a:t>
            </a:r>
            <a:endParaRPr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dk1"/>
                </a:solidFill>
              </a:rPr>
              <a:t>Wikipedia contributors. (n.d.). </a:t>
            </a:r>
            <a:r>
              <a:rPr i="1" lang="es-ES">
                <a:solidFill>
                  <a:schemeClr val="dk1"/>
                </a:solidFill>
              </a:rPr>
              <a:t>Diagrama de flujo</a:t>
            </a:r>
            <a:r>
              <a:rPr lang="es-ES">
                <a:solidFill>
                  <a:schemeClr val="dk1"/>
                </a:solidFill>
              </a:rPr>
              <a:t>. Wikipedia, The Free Encyclopedia.</a:t>
            </a:r>
            <a:endParaRPr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u="sng">
                <a:solidFill>
                  <a:schemeClr val="hlink"/>
                </a:solidFill>
                <a:hlinkClick r:id="rId6"/>
              </a:rPr>
              <a:t>https://es.wikipedia.org/w/index.php?title=Diagrama_de_flujo&amp;oldid=143898534</a:t>
            </a:r>
            <a:endParaRPr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s-ES">
                <a:solidFill>
                  <a:schemeClr val="dk1"/>
                </a:solidFill>
              </a:rPr>
              <a:t>Flowchart maker &amp; online diagram software</a:t>
            </a:r>
            <a:r>
              <a:rPr lang="es-ES">
                <a:solidFill>
                  <a:schemeClr val="dk1"/>
                </a:solidFill>
              </a:rPr>
              <a:t>. (n.d.). Diagrams.Net. Retrieved June 28, 2022, from </a:t>
            </a:r>
            <a:r>
              <a:rPr lang="es-ES" u="sng">
                <a:solidFill>
                  <a:schemeClr val="hlink"/>
                </a:solidFill>
                <a:hlinkClick r:id="rId7"/>
              </a:rPr>
              <a:t>https://app.diagrams.net</a:t>
            </a:r>
            <a:r>
              <a:rPr lang="es-ES" u="sng">
                <a:solidFill>
                  <a:schemeClr val="hlink"/>
                </a:solidFill>
                <a:hlinkClick r:id="rId8"/>
              </a:rPr>
              <a:t>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u="sng">
                <a:solidFill>
                  <a:schemeClr val="hlink"/>
                </a:solidFill>
                <a:hlinkClick r:id="rId9"/>
              </a:rPr>
              <a:t>https://github.com/</a:t>
            </a:r>
            <a:endParaRPr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3293" name="Google Shape;3293;p17"/>
          <p:cNvSpPr/>
          <p:nvPr/>
        </p:nvSpPr>
        <p:spPr>
          <a:xfrm>
            <a:off x="6379288" y="498885"/>
            <a:ext cx="25746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Bibliografía:</a:t>
            </a:r>
            <a:endParaRPr b="1" sz="3200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1" t="3247"/>
          <a:stretch/>
        </p:blipFill>
        <p:spPr>
          <a:xfrm>
            <a:off x="-48414" y="-100575"/>
            <a:ext cx="11976101" cy="672800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3"/>
          <p:cNvSpPr txBox="1"/>
          <p:nvPr/>
        </p:nvSpPr>
        <p:spPr>
          <a:xfrm>
            <a:off x="429834" y="6262846"/>
            <a:ext cx="7738064" cy="364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5314818" y="544551"/>
            <a:ext cx="4953003" cy="9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Herramientas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Qué es GitHub y por qué es útil al aprender programación | HACK A BOSS" id="98" name="Google Shape;98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36550" y="4757050"/>
            <a:ext cx="2675149" cy="1504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e Firebase Blog: Firebase expands to become a unified app platform" id="99" name="Google Shape;99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875375" y="5073175"/>
            <a:ext cx="3084708" cy="1580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13"/>
          <p:cNvGrpSpPr/>
          <p:nvPr/>
        </p:nvGrpSpPr>
        <p:grpSpPr>
          <a:xfrm>
            <a:off x="501410" y="1909180"/>
            <a:ext cx="3543877" cy="2223439"/>
            <a:chOff x="1299460" y="2519080"/>
            <a:chExt cx="3543877" cy="2223439"/>
          </a:xfrm>
        </p:grpSpPr>
        <p:pic>
          <p:nvPicPr>
            <p:cNvPr id="101" name="Google Shape;101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-164170">
              <a:off x="1349474" y="2561350"/>
              <a:ext cx="1822025" cy="2138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02;p13">
              <a:hlinkClick r:id="rId8"/>
            </p:cNvPr>
            <p:cNvPicPr preferRelativeResize="0"/>
            <p:nvPr/>
          </p:nvPicPr>
          <p:blipFill rotWithShape="1">
            <a:blip r:embed="rId9">
              <a:alphaModFix/>
            </a:blip>
            <a:srcRect b="14544" l="56200" r="3745" t="14608"/>
            <a:stretch/>
          </p:blipFill>
          <p:spPr>
            <a:xfrm>
              <a:off x="2895488" y="2846725"/>
              <a:ext cx="1947850" cy="12920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3" name="Google Shape;103;p13">
            <a:hlinkClick r:id="rId10"/>
          </p:cNvPr>
          <p:cNvPicPr preferRelativeResize="0"/>
          <p:nvPr/>
        </p:nvPicPr>
        <p:blipFill rotWithShape="1">
          <a:blip r:embed="rId11">
            <a:alphaModFix/>
          </a:blip>
          <a:srcRect b="37772" l="13971" r="15252" t="40457"/>
          <a:stretch/>
        </p:blipFill>
        <p:spPr>
          <a:xfrm>
            <a:off x="6364950" y="1909175"/>
            <a:ext cx="3374249" cy="69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3">
            <a:hlinkClick r:id="rId12"/>
          </p:cNvPr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751121" y="3407350"/>
            <a:ext cx="1948007" cy="12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>
            <a:hlinkClick r:id="rId14"/>
          </p:cNvPr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01399" y="4356045"/>
            <a:ext cx="1947999" cy="1191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>
            <a:hlinkClick r:id="rId16"/>
          </p:cNvPr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8785725" y="3141973"/>
            <a:ext cx="2570951" cy="12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3">
            <a:hlinkClick r:id="rId18"/>
          </p:cNvPr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9594850" y="5170350"/>
            <a:ext cx="1661843" cy="119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>
            <a:hlinkClick r:id="rId20"/>
          </p:cNvPr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6261552" y="3030751"/>
            <a:ext cx="1191496" cy="1191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1" t="3247"/>
          <a:stretch/>
        </p:blipFill>
        <p:spPr>
          <a:xfrm>
            <a:off x="-9739" y="112525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" name="Google Shape;114;p2"/>
          <p:cNvGrpSpPr/>
          <p:nvPr/>
        </p:nvGrpSpPr>
        <p:grpSpPr>
          <a:xfrm>
            <a:off x="1252056" y="2190273"/>
            <a:ext cx="9068927" cy="4515180"/>
            <a:chOff x="-2508" y="-1001"/>
            <a:chExt cx="12698" cy="6322"/>
          </a:xfrm>
        </p:grpSpPr>
        <p:sp>
          <p:nvSpPr>
            <p:cNvPr id="115" name="Google Shape;115;p2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7455" y="3457"/>
              <a:ext cx="1437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13" y="749"/>
              <a:ext cx="1373" cy="982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137" y="-497"/>
              <a:ext cx="6053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051" y="953"/>
              <a:ext cx="2179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560" y="2646"/>
              <a:ext cx="1657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-988" y="1163"/>
              <a:ext cx="2054" cy="1008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-2508" y="-27"/>
              <a:ext cx="1326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858" y="-1001"/>
              <a:ext cx="2139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2" name="Google Shape;292;p2"/>
          <p:cNvSpPr txBox="1"/>
          <p:nvPr/>
        </p:nvSpPr>
        <p:spPr>
          <a:xfrm>
            <a:off x="429834" y="6262846"/>
            <a:ext cx="7738064" cy="364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"/>
          <p:cNvSpPr txBox="1"/>
          <p:nvPr/>
        </p:nvSpPr>
        <p:spPr>
          <a:xfrm>
            <a:off x="3355879" y="818644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cronograma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4" name="Google Shape;29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32875" y="2139275"/>
            <a:ext cx="2913750" cy="461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81875" y="2190275"/>
            <a:ext cx="3357764" cy="451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1" t="3247"/>
          <a:stretch/>
        </p:blipFill>
        <p:spPr>
          <a:xfrm>
            <a:off x="-9739" y="0"/>
            <a:ext cx="11976100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1" name="Google Shape;301;p5"/>
          <p:cNvGrpSpPr/>
          <p:nvPr/>
        </p:nvGrpSpPr>
        <p:grpSpPr>
          <a:xfrm>
            <a:off x="1300293" y="2212823"/>
            <a:ext cx="9068927" cy="4515180"/>
            <a:chOff x="-2508" y="-1001"/>
            <a:chExt cx="12698" cy="6322"/>
          </a:xfrm>
        </p:grpSpPr>
        <p:sp>
          <p:nvSpPr>
            <p:cNvPr id="302" name="Google Shape;302;p5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7455" y="3457"/>
              <a:ext cx="1437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5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3113" y="749"/>
              <a:ext cx="1373" cy="982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5"/>
            <p:cNvSpPr/>
            <p:nvPr/>
          </p:nvSpPr>
          <p:spPr>
            <a:xfrm>
              <a:off x="4137" y="-497"/>
              <a:ext cx="6053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5"/>
            <p:cNvSpPr/>
            <p:nvPr/>
          </p:nvSpPr>
          <p:spPr>
            <a:xfrm>
              <a:off x="6051" y="953"/>
              <a:ext cx="2179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5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5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5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5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5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5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560" y="2646"/>
              <a:ext cx="1657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5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-988" y="1163"/>
              <a:ext cx="2054" cy="1008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-2508" y="-27"/>
              <a:ext cx="1326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5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5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5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5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5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5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5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5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5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5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5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5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5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5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5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5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5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5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5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5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5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5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5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5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5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5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5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5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5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5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5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5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5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5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5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5"/>
            <p:cNvSpPr/>
            <p:nvPr/>
          </p:nvSpPr>
          <p:spPr>
            <a:xfrm>
              <a:off x="858" y="-1001"/>
              <a:ext cx="2139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5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5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5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5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5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5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5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5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5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5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5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5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5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5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5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p5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5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5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5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5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5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5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5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5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5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5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5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5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5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5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5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5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5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5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5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86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9" name="Google Shape;479;p5"/>
          <p:cNvSpPr txBox="1"/>
          <p:nvPr/>
        </p:nvSpPr>
        <p:spPr>
          <a:xfrm>
            <a:off x="429834" y="6262846"/>
            <a:ext cx="7738064" cy="364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5"/>
          <p:cNvSpPr txBox="1"/>
          <p:nvPr/>
        </p:nvSpPr>
        <p:spPr>
          <a:xfrm>
            <a:off x="1017050" y="2212815"/>
            <a:ext cx="9635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 un diagrama que define los límites entre el sistema, o parte del sistema, y su ambiente, mostrando las entidades que interactúan con él.​ Este diagrama es una vista de alto nivel de un sistema.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Sirve para representar los límites del sistema, es decir permite distinguir lo que es el sistema y su entorno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Ayuda a definir lo que hace y lo que no hace el sistema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Describe el entorno pero NO muestra de manera amplia las relaciones entre el sistema que se esta desarrollando.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 conocido como el nivel 0 del diagrama de Flujo de Datos.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1" name="Google Shape;481;p5"/>
          <p:cNvSpPr txBox="1"/>
          <p:nvPr/>
        </p:nvSpPr>
        <p:spPr>
          <a:xfrm>
            <a:off x="5131106" y="725250"/>
            <a:ext cx="4678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Contexto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g13492665e20_0_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3" t="3250"/>
          <a:stretch/>
        </p:blipFill>
        <p:spPr>
          <a:xfrm>
            <a:off x="-9739" y="112525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7" name="Google Shape;487;g13492665e20_0_0"/>
          <p:cNvGrpSpPr/>
          <p:nvPr/>
        </p:nvGrpSpPr>
        <p:grpSpPr>
          <a:xfrm>
            <a:off x="1268606" y="2188973"/>
            <a:ext cx="9067043" cy="4515048"/>
            <a:chOff x="-2508" y="-1001"/>
            <a:chExt cx="12695" cy="6322"/>
          </a:xfrm>
        </p:grpSpPr>
        <p:sp>
          <p:nvSpPr>
            <p:cNvPr id="488" name="Google Shape;488;g13492665e20_0_0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g13492665e20_0_0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g13492665e20_0_0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g13492665e20_0_0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g13492665e20_0_0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g13492665e20_0_0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g13492665e20_0_0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g13492665e20_0_0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g13492665e20_0_0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g13492665e20_0_0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g13492665e20_0_0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g13492665e20_0_0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g13492665e20_0_0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g13492665e20_0_0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g13492665e20_0_0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g13492665e20_0_0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g13492665e20_0_0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g13492665e20_0_0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g13492665e20_0_0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g13492665e20_0_0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g13492665e20_0_0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g13492665e20_0_0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g13492665e20_0_0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g13492665e20_0_0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g13492665e20_0_0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g13492665e20_0_0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g13492665e20_0_0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g13492665e20_0_0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g13492665e20_0_0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g13492665e20_0_0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g13492665e20_0_0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g13492665e20_0_0"/>
            <p:cNvSpPr/>
            <p:nvPr/>
          </p:nvSpPr>
          <p:spPr>
            <a:xfrm>
              <a:off x="7455" y="3457"/>
              <a:ext cx="1436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g13492665e20_0_0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g13492665e20_0_0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g13492665e20_0_0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g13492665e20_0_0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g13492665e20_0_0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g13492665e20_0_0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g13492665e20_0_0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g13492665e20_0_0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g13492665e20_0_0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g13492665e20_0_0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g13492665e20_0_0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g13492665e20_0_0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g13492665e20_0_0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g13492665e20_0_0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g13492665e20_0_0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g13492665e20_0_0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g13492665e20_0_0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g13492665e20_0_0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g13492665e20_0_0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g13492665e20_0_0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g13492665e20_0_0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g13492665e20_0_0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g13492665e20_0_0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g13492665e20_0_0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g13492665e20_0_0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g13492665e20_0_0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g13492665e20_0_0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g13492665e20_0_0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g13492665e20_0_0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g13492665e20_0_0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g13492665e20_0_0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g13492665e20_0_0"/>
            <p:cNvSpPr/>
            <p:nvPr/>
          </p:nvSpPr>
          <p:spPr>
            <a:xfrm>
              <a:off x="3113" y="749"/>
              <a:ext cx="1373" cy="983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g13492665e20_0_0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g13492665e20_0_0"/>
            <p:cNvSpPr/>
            <p:nvPr/>
          </p:nvSpPr>
          <p:spPr>
            <a:xfrm>
              <a:off x="4137" y="-497"/>
              <a:ext cx="6050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g13492665e20_0_0"/>
            <p:cNvSpPr/>
            <p:nvPr/>
          </p:nvSpPr>
          <p:spPr>
            <a:xfrm>
              <a:off x="6051" y="953"/>
              <a:ext cx="2178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g13492665e20_0_0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g13492665e20_0_0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g13492665e20_0_0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g13492665e20_0_0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g13492665e20_0_0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g13492665e20_0_0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g13492665e20_0_0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g13492665e20_0_0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g13492665e20_0_0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g13492665e20_0_0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g13492665e20_0_0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g13492665e20_0_0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g13492665e20_0_0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g13492665e20_0_0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g13492665e20_0_0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g13492665e20_0_0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g13492665e20_0_0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g13492665e20_0_0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g13492665e20_0_0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g13492665e20_0_0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g13492665e20_0_0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g13492665e20_0_0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g13492665e20_0_0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g13492665e20_0_0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g13492665e20_0_0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g13492665e20_0_0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g13492665e20_0_0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g13492665e20_0_0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g13492665e20_0_0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g13492665e20_0_0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g13492665e20_0_0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g13492665e20_0_0"/>
            <p:cNvSpPr/>
            <p:nvPr/>
          </p:nvSpPr>
          <p:spPr>
            <a:xfrm>
              <a:off x="560" y="2646"/>
              <a:ext cx="1658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g13492665e20_0_0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g13492665e20_0_0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g13492665e20_0_0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g13492665e20_0_0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g13492665e20_0_0"/>
            <p:cNvSpPr/>
            <p:nvPr/>
          </p:nvSpPr>
          <p:spPr>
            <a:xfrm>
              <a:off x="-988" y="1163"/>
              <a:ext cx="2053" cy="1007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g13492665e20_0_0"/>
            <p:cNvSpPr/>
            <p:nvPr/>
          </p:nvSpPr>
          <p:spPr>
            <a:xfrm>
              <a:off x="-2508" y="-27"/>
              <a:ext cx="1325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g13492665e20_0_0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g13492665e20_0_0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g13492665e20_0_0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g13492665e20_0_0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g13492665e20_0_0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g13492665e20_0_0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g13492665e20_0_0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g13492665e20_0_0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g13492665e20_0_0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g13492665e20_0_0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g13492665e20_0_0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g13492665e20_0_0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g13492665e20_0_0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g13492665e20_0_0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g13492665e20_0_0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g13492665e20_0_0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g13492665e20_0_0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g13492665e20_0_0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g13492665e20_0_0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g13492665e20_0_0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g13492665e20_0_0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g13492665e20_0_0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g13492665e20_0_0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g13492665e20_0_0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g13492665e20_0_0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g13492665e20_0_0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g13492665e20_0_0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g13492665e20_0_0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g13492665e20_0_0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g13492665e20_0_0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g13492665e20_0_0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g13492665e20_0_0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g13492665e20_0_0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g13492665e20_0_0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g13492665e20_0_0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g13492665e20_0_0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g13492665e20_0_0"/>
            <p:cNvSpPr/>
            <p:nvPr/>
          </p:nvSpPr>
          <p:spPr>
            <a:xfrm>
              <a:off x="858" y="-1001"/>
              <a:ext cx="2138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g13492665e20_0_0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g13492665e20_0_0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g13492665e20_0_0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g13492665e20_0_0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g13492665e20_0_0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g13492665e20_0_0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g13492665e20_0_0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g13492665e20_0_0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g13492665e20_0_0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g13492665e20_0_0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g13492665e20_0_0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g13492665e20_0_0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g13492665e20_0_0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g13492665e20_0_0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g13492665e20_0_0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g13492665e20_0_0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g13492665e20_0_0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g13492665e20_0_0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g13492665e20_0_0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g13492665e20_0_0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g13492665e20_0_0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g13492665e20_0_0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g13492665e20_0_0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g13492665e20_0_0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g13492665e20_0_0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g13492665e20_0_0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g13492665e20_0_0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g13492665e20_0_0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g13492665e20_0_0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g13492665e20_0_0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g13492665e20_0_0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g13492665e20_0_0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g13492665e20_0_0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g13492665e20_0_0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g13492665e20_0_0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5" name="Google Shape;665;g13492665e20_0_0"/>
          <p:cNvSpPr txBox="1"/>
          <p:nvPr/>
        </p:nvSpPr>
        <p:spPr>
          <a:xfrm>
            <a:off x="429834" y="6262846"/>
            <a:ext cx="77382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6" name="Google Shape;666;g13492665e20_0_0"/>
          <p:cNvSpPr txBox="1"/>
          <p:nvPr/>
        </p:nvSpPr>
        <p:spPr>
          <a:xfrm>
            <a:off x="3355879" y="818644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Daigrama de contexto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7" name="Google Shape;667;g13492665e20_0_0"/>
          <p:cNvSpPr txBox="1"/>
          <p:nvPr/>
        </p:nvSpPr>
        <p:spPr>
          <a:xfrm>
            <a:off x="909675" y="2120340"/>
            <a:ext cx="9635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¿Cómo se elabora?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 el centro se ubica el sistema que se desea construir y se rodea de tres tipos de entidades: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 sistemas con que 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interactúa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 usuarios del sistema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Los centros de información a los cuales necesita acceder para realizar su función correctamente(Ej: bases de datos y/o repositorios de información).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Google Shape;672;g1202a3850ce_0_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3" t="3250"/>
          <a:stretch/>
        </p:blipFill>
        <p:spPr>
          <a:xfrm>
            <a:off x="-9739" y="112525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3" name="Google Shape;673;g1202a3850ce_0_18"/>
          <p:cNvGrpSpPr/>
          <p:nvPr/>
        </p:nvGrpSpPr>
        <p:grpSpPr>
          <a:xfrm>
            <a:off x="1268606" y="2188973"/>
            <a:ext cx="9067043" cy="4515048"/>
            <a:chOff x="-2508" y="-1001"/>
            <a:chExt cx="12695" cy="6322"/>
          </a:xfrm>
        </p:grpSpPr>
        <p:sp>
          <p:nvSpPr>
            <p:cNvPr id="674" name="Google Shape;674;g1202a3850ce_0_18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g1202a3850ce_0_18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g1202a3850ce_0_18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g1202a3850ce_0_18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g1202a3850ce_0_18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g1202a3850ce_0_18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g1202a3850ce_0_18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g1202a3850ce_0_18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g1202a3850ce_0_18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g1202a3850ce_0_18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g1202a3850ce_0_18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g1202a3850ce_0_18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g1202a3850ce_0_18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g1202a3850ce_0_18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Google Shape;688;g1202a3850ce_0_18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9" name="Google Shape;689;g1202a3850ce_0_18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Google Shape;690;g1202a3850ce_0_18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691;g1202a3850ce_0_18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g1202a3850ce_0_18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g1202a3850ce_0_18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g1202a3850ce_0_18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g1202a3850ce_0_18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g1202a3850ce_0_18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g1202a3850ce_0_18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g1202a3850ce_0_18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g1202a3850ce_0_18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g1202a3850ce_0_18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g1202a3850ce_0_18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g1202a3850ce_0_18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g1202a3850ce_0_18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g1202a3850ce_0_18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g1202a3850ce_0_18"/>
            <p:cNvSpPr/>
            <p:nvPr/>
          </p:nvSpPr>
          <p:spPr>
            <a:xfrm>
              <a:off x="7455" y="3457"/>
              <a:ext cx="1436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g1202a3850ce_0_18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g1202a3850ce_0_18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g1202a3850ce_0_18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g1202a3850ce_0_18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g1202a3850ce_0_18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g1202a3850ce_0_18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g1202a3850ce_0_18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g1202a3850ce_0_18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g1202a3850ce_0_18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g1202a3850ce_0_18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g1202a3850ce_0_18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g1202a3850ce_0_18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g1202a3850ce_0_18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g1202a3850ce_0_18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g1202a3850ce_0_18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g1202a3850ce_0_18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g1202a3850ce_0_18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g1202a3850ce_0_18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g1202a3850ce_0_18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g1202a3850ce_0_18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g1202a3850ce_0_18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g1202a3850ce_0_18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g1202a3850ce_0_18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g1202a3850ce_0_18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g1202a3850ce_0_18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g1202a3850ce_0_18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g1202a3850ce_0_18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g1202a3850ce_0_18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g1202a3850ce_0_18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5" name="Google Shape;735;g1202a3850ce_0_18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6" name="Google Shape;736;g1202a3850ce_0_18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737;g1202a3850ce_0_18"/>
            <p:cNvSpPr/>
            <p:nvPr/>
          </p:nvSpPr>
          <p:spPr>
            <a:xfrm>
              <a:off x="3113" y="749"/>
              <a:ext cx="1373" cy="983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738;g1202a3850ce_0_18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739;g1202a3850ce_0_18"/>
            <p:cNvSpPr/>
            <p:nvPr/>
          </p:nvSpPr>
          <p:spPr>
            <a:xfrm>
              <a:off x="4137" y="-497"/>
              <a:ext cx="6050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g1202a3850ce_0_18"/>
            <p:cNvSpPr/>
            <p:nvPr/>
          </p:nvSpPr>
          <p:spPr>
            <a:xfrm>
              <a:off x="6051" y="953"/>
              <a:ext cx="2178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741;g1202a3850ce_0_18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742;g1202a3850ce_0_18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g1202a3850ce_0_18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g1202a3850ce_0_18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g1202a3850ce_0_18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g1202a3850ce_0_18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g1202a3850ce_0_18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g1202a3850ce_0_18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g1202a3850ce_0_18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g1202a3850ce_0_18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g1202a3850ce_0_18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g1202a3850ce_0_18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g1202a3850ce_0_18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g1202a3850ce_0_18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g1202a3850ce_0_18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g1202a3850ce_0_18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g1202a3850ce_0_18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g1202a3850ce_0_18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g1202a3850ce_0_18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g1202a3850ce_0_18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g1202a3850ce_0_18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g1202a3850ce_0_18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g1202a3850ce_0_18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g1202a3850ce_0_18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g1202a3850ce_0_18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g1202a3850ce_0_18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g1202a3850ce_0_18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g1202a3850ce_0_18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g1202a3850ce_0_18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g1202a3850ce_0_18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g1202a3850ce_0_18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g1202a3850ce_0_18"/>
            <p:cNvSpPr/>
            <p:nvPr/>
          </p:nvSpPr>
          <p:spPr>
            <a:xfrm>
              <a:off x="560" y="2646"/>
              <a:ext cx="1658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g1202a3850ce_0_18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g1202a3850ce_0_18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g1202a3850ce_0_18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g1202a3850ce_0_18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g1202a3850ce_0_18"/>
            <p:cNvSpPr/>
            <p:nvPr/>
          </p:nvSpPr>
          <p:spPr>
            <a:xfrm>
              <a:off x="-988" y="1163"/>
              <a:ext cx="2053" cy="1007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g1202a3850ce_0_18"/>
            <p:cNvSpPr/>
            <p:nvPr/>
          </p:nvSpPr>
          <p:spPr>
            <a:xfrm>
              <a:off x="-2508" y="-27"/>
              <a:ext cx="1325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g1202a3850ce_0_18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g1202a3850ce_0_18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g1202a3850ce_0_18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g1202a3850ce_0_18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g1202a3850ce_0_18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g1202a3850ce_0_18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g1202a3850ce_0_18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g1202a3850ce_0_18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g1202a3850ce_0_18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g1202a3850ce_0_18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g1202a3850ce_0_18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g1202a3850ce_0_18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g1202a3850ce_0_18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g1202a3850ce_0_18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g1202a3850ce_0_18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g1202a3850ce_0_18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g1202a3850ce_0_18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g1202a3850ce_0_18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g1202a3850ce_0_18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g1202a3850ce_0_18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g1202a3850ce_0_18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g1202a3850ce_0_18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g1202a3850ce_0_18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g1202a3850ce_0_18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g1202a3850ce_0_18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g1202a3850ce_0_18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g1202a3850ce_0_18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g1202a3850ce_0_18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g1202a3850ce_0_18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g1202a3850ce_0_18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g1202a3850ce_0_18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g1202a3850ce_0_18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g1202a3850ce_0_18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g1202a3850ce_0_18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g1202a3850ce_0_18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g1202a3850ce_0_18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g1202a3850ce_0_18"/>
            <p:cNvSpPr/>
            <p:nvPr/>
          </p:nvSpPr>
          <p:spPr>
            <a:xfrm>
              <a:off x="858" y="-1001"/>
              <a:ext cx="2138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g1202a3850ce_0_18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g1202a3850ce_0_18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g1202a3850ce_0_18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g1202a3850ce_0_18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g1202a3850ce_0_18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g1202a3850ce_0_18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2" name="Google Shape;822;g1202a3850ce_0_18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g1202a3850ce_0_18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g1202a3850ce_0_18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g1202a3850ce_0_18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g1202a3850ce_0_18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7" name="Google Shape;827;g1202a3850ce_0_18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g1202a3850ce_0_18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g1202a3850ce_0_18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0" name="Google Shape;830;g1202a3850ce_0_18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g1202a3850ce_0_18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g1202a3850ce_0_18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g1202a3850ce_0_18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g1202a3850ce_0_18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g1202a3850ce_0_18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g1202a3850ce_0_18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g1202a3850ce_0_18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g1202a3850ce_0_18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g1202a3850ce_0_18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g1202a3850ce_0_18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g1202a3850ce_0_18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g1202a3850ce_0_18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g1202a3850ce_0_18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g1202a3850ce_0_18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g1202a3850ce_0_18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g1202a3850ce_0_18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g1202a3850ce_0_18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g1202a3850ce_0_18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g1202a3850ce_0_18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g1202a3850ce_0_18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51" name="Google Shape;851;g1202a3850ce_0_18"/>
          <p:cNvSpPr txBox="1"/>
          <p:nvPr/>
        </p:nvSpPr>
        <p:spPr>
          <a:xfrm>
            <a:off x="429834" y="6262846"/>
            <a:ext cx="77382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2" name="Google Shape;852;g1202a3850ce_0_18"/>
          <p:cNvSpPr txBox="1"/>
          <p:nvPr/>
        </p:nvSpPr>
        <p:spPr>
          <a:xfrm>
            <a:off x="3355879" y="818644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Daigrama de contexto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3" name="Google Shape;853;g1202a3850ce_0_18"/>
          <p:cNvSpPr txBox="1"/>
          <p:nvPr/>
        </p:nvSpPr>
        <p:spPr>
          <a:xfrm>
            <a:off x="700250" y="2058990"/>
            <a:ext cx="9635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Conexiones del sistema</a:t>
            </a:r>
            <a:r>
              <a:rPr b="1" i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 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conecta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esas entidades por medio de flechas 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unidireccionales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 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bidireccionales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Las </a:t>
            </a: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Unidireccionales</a:t>
            </a: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significa que el sistema toma o entrega información a las entidades.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Las </a:t>
            </a: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Bidirecionales:</a:t>
            </a: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muestran un intercambio de información entre el sistema y su entorno.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8" name="Google Shape;858;g1202a3850ce_0_20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3" t="3250"/>
          <a:stretch/>
        </p:blipFill>
        <p:spPr>
          <a:xfrm>
            <a:off x="-9739" y="112525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9" name="Google Shape;859;g1202a3850ce_0_203"/>
          <p:cNvGrpSpPr/>
          <p:nvPr/>
        </p:nvGrpSpPr>
        <p:grpSpPr>
          <a:xfrm>
            <a:off x="1268606" y="2188973"/>
            <a:ext cx="9067043" cy="4515048"/>
            <a:chOff x="-2508" y="-1001"/>
            <a:chExt cx="12695" cy="6322"/>
          </a:xfrm>
        </p:grpSpPr>
        <p:sp>
          <p:nvSpPr>
            <p:cNvPr id="860" name="Google Shape;860;g1202a3850ce_0_203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g1202a3850ce_0_203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g1202a3850ce_0_203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g1202a3850ce_0_203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g1202a3850ce_0_203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g1202a3850ce_0_203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g1202a3850ce_0_203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g1202a3850ce_0_203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g1202a3850ce_0_203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g1202a3850ce_0_203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g1202a3850ce_0_203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g1202a3850ce_0_203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g1202a3850ce_0_203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g1202a3850ce_0_203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g1202a3850ce_0_203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g1202a3850ce_0_203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g1202a3850ce_0_203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g1202a3850ce_0_203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g1202a3850ce_0_203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g1202a3850ce_0_203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g1202a3850ce_0_203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g1202a3850ce_0_203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g1202a3850ce_0_203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g1202a3850ce_0_203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g1202a3850ce_0_203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g1202a3850ce_0_203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g1202a3850ce_0_203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g1202a3850ce_0_203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g1202a3850ce_0_203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g1202a3850ce_0_203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g1202a3850ce_0_203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g1202a3850ce_0_203"/>
            <p:cNvSpPr/>
            <p:nvPr/>
          </p:nvSpPr>
          <p:spPr>
            <a:xfrm>
              <a:off x="7455" y="3457"/>
              <a:ext cx="1436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g1202a3850ce_0_203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g1202a3850ce_0_203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g1202a3850ce_0_203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g1202a3850ce_0_203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g1202a3850ce_0_203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g1202a3850ce_0_203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g1202a3850ce_0_203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g1202a3850ce_0_203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g1202a3850ce_0_203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g1202a3850ce_0_203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g1202a3850ce_0_203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g1202a3850ce_0_203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g1202a3850ce_0_203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g1202a3850ce_0_203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g1202a3850ce_0_203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g1202a3850ce_0_203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g1202a3850ce_0_203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g1202a3850ce_0_203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g1202a3850ce_0_203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g1202a3850ce_0_203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g1202a3850ce_0_203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g1202a3850ce_0_203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g1202a3850ce_0_203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g1202a3850ce_0_203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g1202a3850ce_0_203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g1202a3850ce_0_203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g1202a3850ce_0_203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g1202a3850ce_0_203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g1202a3850ce_0_203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g1202a3850ce_0_203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g1202a3850ce_0_203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g1202a3850ce_0_203"/>
            <p:cNvSpPr/>
            <p:nvPr/>
          </p:nvSpPr>
          <p:spPr>
            <a:xfrm>
              <a:off x="3113" y="749"/>
              <a:ext cx="1373" cy="983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g1202a3850ce_0_203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g1202a3850ce_0_203"/>
            <p:cNvSpPr/>
            <p:nvPr/>
          </p:nvSpPr>
          <p:spPr>
            <a:xfrm>
              <a:off x="4137" y="-497"/>
              <a:ext cx="6050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g1202a3850ce_0_203"/>
            <p:cNvSpPr/>
            <p:nvPr/>
          </p:nvSpPr>
          <p:spPr>
            <a:xfrm>
              <a:off x="6051" y="953"/>
              <a:ext cx="2178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g1202a3850ce_0_203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g1202a3850ce_0_203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g1202a3850ce_0_203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g1202a3850ce_0_203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g1202a3850ce_0_203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g1202a3850ce_0_203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g1202a3850ce_0_203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g1202a3850ce_0_203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g1202a3850ce_0_203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g1202a3850ce_0_203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g1202a3850ce_0_203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g1202a3850ce_0_203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g1202a3850ce_0_203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g1202a3850ce_0_203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g1202a3850ce_0_203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g1202a3850ce_0_203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g1202a3850ce_0_203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g1202a3850ce_0_203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g1202a3850ce_0_203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g1202a3850ce_0_203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g1202a3850ce_0_203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g1202a3850ce_0_203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g1202a3850ce_0_203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g1202a3850ce_0_203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g1202a3850ce_0_203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g1202a3850ce_0_203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g1202a3850ce_0_203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g1202a3850ce_0_203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g1202a3850ce_0_203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g1202a3850ce_0_203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g1202a3850ce_0_203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g1202a3850ce_0_203"/>
            <p:cNvSpPr/>
            <p:nvPr/>
          </p:nvSpPr>
          <p:spPr>
            <a:xfrm>
              <a:off x="560" y="2646"/>
              <a:ext cx="1658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g1202a3850ce_0_203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g1202a3850ce_0_203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g1202a3850ce_0_203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g1202a3850ce_0_203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g1202a3850ce_0_203"/>
            <p:cNvSpPr/>
            <p:nvPr/>
          </p:nvSpPr>
          <p:spPr>
            <a:xfrm>
              <a:off x="-988" y="1163"/>
              <a:ext cx="2053" cy="1007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g1202a3850ce_0_203"/>
            <p:cNvSpPr/>
            <p:nvPr/>
          </p:nvSpPr>
          <p:spPr>
            <a:xfrm>
              <a:off x="-2508" y="-27"/>
              <a:ext cx="1325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g1202a3850ce_0_203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g1202a3850ce_0_203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g1202a3850ce_0_203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g1202a3850ce_0_203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g1202a3850ce_0_203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g1202a3850ce_0_203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g1202a3850ce_0_203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g1202a3850ce_0_203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g1202a3850ce_0_203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g1202a3850ce_0_203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g1202a3850ce_0_203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g1202a3850ce_0_203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g1202a3850ce_0_203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g1202a3850ce_0_203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g1202a3850ce_0_203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g1202a3850ce_0_203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g1202a3850ce_0_203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g1202a3850ce_0_203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g1202a3850ce_0_203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g1202a3850ce_0_203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g1202a3850ce_0_203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g1202a3850ce_0_203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g1202a3850ce_0_203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g1202a3850ce_0_203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g1202a3850ce_0_203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g1202a3850ce_0_203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g1202a3850ce_0_203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g1202a3850ce_0_203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g1202a3850ce_0_203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g1202a3850ce_0_203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g1202a3850ce_0_203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g1202a3850ce_0_203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g1202a3850ce_0_203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g1202a3850ce_0_203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g1202a3850ce_0_203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g1202a3850ce_0_203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g1202a3850ce_0_203"/>
            <p:cNvSpPr/>
            <p:nvPr/>
          </p:nvSpPr>
          <p:spPr>
            <a:xfrm>
              <a:off x="858" y="-1001"/>
              <a:ext cx="2138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g1202a3850ce_0_203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g1202a3850ce_0_203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g1202a3850ce_0_203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g1202a3850ce_0_203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g1202a3850ce_0_203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g1202a3850ce_0_203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g1202a3850ce_0_203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g1202a3850ce_0_203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g1202a3850ce_0_203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g1202a3850ce_0_203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g1202a3850ce_0_203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g1202a3850ce_0_203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g1202a3850ce_0_203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g1202a3850ce_0_203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g1202a3850ce_0_203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g1202a3850ce_0_203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g1202a3850ce_0_203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g1202a3850ce_0_203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g1202a3850ce_0_203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g1202a3850ce_0_203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g1202a3850ce_0_203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g1202a3850ce_0_203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g1202a3850ce_0_203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g1202a3850ce_0_203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g1202a3850ce_0_203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g1202a3850ce_0_203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g1202a3850ce_0_203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g1202a3850ce_0_203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g1202a3850ce_0_203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g1202a3850ce_0_203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g1202a3850ce_0_203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g1202a3850ce_0_203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g1202a3850ce_0_203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g1202a3850ce_0_203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g1202a3850ce_0_203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7" name="Google Shape;1037;g1202a3850ce_0_203"/>
          <p:cNvSpPr txBox="1"/>
          <p:nvPr/>
        </p:nvSpPr>
        <p:spPr>
          <a:xfrm>
            <a:off x="429834" y="6262846"/>
            <a:ext cx="77382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8" name="Google Shape;1038;g1202a3850ce_0_203"/>
          <p:cNvSpPr txBox="1"/>
          <p:nvPr/>
        </p:nvSpPr>
        <p:spPr>
          <a:xfrm>
            <a:off x="3355879" y="818644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Actividades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9" name="Google Shape;1039;g1202a3850ce_0_203"/>
          <p:cNvSpPr txBox="1"/>
          <p:nvPr/>
        </p:nvSpPr>
        <p:spPr>
          <a:xfrm>
            <a:off x="722625" y="2112300"/>
            <a:ext cx="71526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la representación gráfica de un algoritmo o proceso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Describir los pasos realizados en un caso de uso UML. Ilustrar un proceso de negocios o flujo de trabajo entre los usuarios y el sistema. Simplificar y mejorar cualquier proceso clarificando casos de uso complicados.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Muestran las acciones que realizan los usuarios a la hora de usar algún servicio como, por ejemplo, el cajero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40" name="Google Shape;1040;g1202a3850ce_0_2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9525" y="2112300"/>
            <a:ext cx="3309759" cy="451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g1202a3850ce_0_38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3" t="3250"/>
          <a:stretch/>
        </p:blipFill>
        <p:spPr>
          <a:xfrm>
            <a:off x="-9739" y="112525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6" name="Google Shape;1046;g1202a3850ce_0_388"/>
          <p:cNvGrpSpPr/>
          <p:nvPr/>
        </p:nvGrpSpPr>
        <p:grpSpPr>
          <a:xfrm>
            <a:off x="1268606" y="2188973"/>
            <a:ext cx="9067043" cy="4515048"/>
            <a:chOff x="-2508" y="-1001"/>
            <a:chExt cx="12695" cy="6322"/>
          </a:xfrm>
        </p:grpSpPr>
        <p:sp>
          <p:nvSpPr>
            <p:cNvPr id="1047" name="Google Shape;1047;g1202a3850ce_0_388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g1202a3850ce_0_388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g1202a3850ce_0_388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g1202a3850ce_0_388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g1202a3850ce_0_388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g1202a3850ce_0_388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g1202a3850ce_0_388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g1202a3850ce_0_388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g1202a3850ce_0_388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g1202a3850ce_0_388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g1202a3850ce_0_388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g1202a3850ce_0_388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g1202a3850ce_0_388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g1202a3850ce_0_388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g1202a3850ce_0_388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g1202a3850ce_0_388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g1202a3850ce_0_388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g1202a3850ce_0_388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g1202a3850ce_0_388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g1202a3850ce_0_388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g1202a3850ce_0_388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g1202a3850ce_0_388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g1202a3850ce_0_388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g1202a3850ce_0_388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g1202a3850ce_0_388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g1202a3850ce_0_388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g1202a3850ce_0_388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g1202a3850ce_0_388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g1202a3850ce_0_388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g1202a3850ce_0_388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g1202a3850ce_0_388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g1202a3850ce_0_388"/>
            <p:cNvSpPr/>
            <p:nvPr/>
          </p:nvSpPr>
          <p:spPr>
            <a:xfrm>
              <a:off x="7455" y="3457"/>
              <a:ext cx="1436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g1202a3850ce_0_388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g1202a3850ce_0_388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g1202a3850ce_0_388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g1202a3850ce_0_388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g1202a3850ce_0_388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g1202a3850ce_0_388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g1202a3850ce_0_388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g1202a3850ce_0_388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g1202a3850ce_0_388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g1202a3850ce_0_388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g1202a3850ce_0_388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g1202a3850ce_0_388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g1202a3850ce_0_388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g1202a3850ce_0_388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g1202a3850ce_0_388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g1202a3850ce_0_388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g1202a3850ce_0_388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g1202a3850ce_0_388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g1202a3850ce_0_388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g1202a3850ce_0_388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g1202a3850ce_0_388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g1202a3850ce_0_388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g1202a3850ce_0_388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g1202a3850ce_0_388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g1202a3850ce_0_388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g1202a3850ce_0_388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g1202a3850ce_0_388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g1202a3850ce_0_388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g1202a3850ce_0_388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g1202a3850ce_0_388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g1202a3850ce_0_388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g1202a3850ce_0_388"/>
            <p:cNvSpPr/>
            <p:nvPr/>
          </p:nvSpPr>
          <p:spPr>
            <a:xfrm>
              <a:off x="3113" y="749"/>
              <a:ext cx="1373" cy="983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g1202a3850ce_0_388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g1202a3850ce_0_388"/>
            <p:cNvSpPr/>
            <p:nvPr/>
          </p:nvSpPr>
          <p:spPr>
            <a:xfrm>
              <a:off x="4137" y="-497"/>
              <a:ext cx="6050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g1202a3850ce_0_388"/>
            <p:cNvSpPr/>
            <p:nvPr/>
          </p:nvSpPr>
          <p:spPr>
            <a:xfrm>
              <a:off x="6051" y="953"/>
              <a:ext cx="2178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g1202a3850ce_0_388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g1202a3850ce_0_388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g1202a3850ce_0_388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g1202a3850ce_0_388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g1202a3850ce_0_388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g1202a3850ce_0_388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g1202a3850ce_0_388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g1202a3850ce_0_388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g1202a3850ce_0_388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g1202a3850ce_0_388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g1202a3850ce_0_388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g1202a3850ce_0_388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g1202a3850ce_0_388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g1202a3850ce_0_388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g1202a3850ce_0_388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g1202a3850ce_0_388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g1202a3850ce_0_388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g1202a3850ce_0_388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g1202a3850ce_0_388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g1202a3850ce_0_388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g1202a3850ce_0_388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g1202a3850ce_0_388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g1202a3850ce_0_388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g1202a3850ce_0_388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g1202a3850ce_0_388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g1202a3850ce_0_388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g1202a3850ce_0_388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g1202a3850ce_0_388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g1202a3850ce_0_388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g1202a3850ce_0_388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g1202a3850ce_0_388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g1202a3850ce_0_388"/>
            <p:cNvSpPr/>
            <p:nvPr/>
          </p:nvSpPr>
          <p:spPr>
            <a:xfrm>
              <a:off x="560" y="2646"/>
              <a:ext cx="1658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g1202a3850ce_0_388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g1202a3850ce_0_388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g1202a3850ce_0_388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g1202a3850ce_0_388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g1202a3850ce_0_388"/>
            <p:cNvSpPr/>
            <p:nvPr/>
          </p:nvSpPr>
          <p:spPr>
            <a:xfrm>
              <a:off x="-988" y="1163"/>
              <a:ext cx="2053" cy="1007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g1202a3850ce_0_388"/>
            <p:cNvSpPr/>
            <p:nvPr/>
          </p:nvSpPr>
          <p:spPr>
            <a:xfrm>
              <a:off x="-2508" y="-27"/>
              <a:ext cx="1325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g1202a3850ce_0_388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g1202a3850ce_0_388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g1202a3850ce_0_388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g1202a3850ce_0_388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g1202a3850ce_0_388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g1202a3850ce_0_388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g1202a3850ce_0_388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g1202a3850ce_0_388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g1202a3850ce_0_388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g1202a3850ce_0_388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g1202a3850ce_0_388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g1202a3850ce_0_388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4" name="Google Shape;1164;g1202a3850ce_0_388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g1202a3850ce_0_388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g1202a3850ce_0_388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g1202a3850ce_0_388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g1202a3850ce_0_388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g1202a3850ce_0_388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g1202a3850ce_0_388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g1202a3850ce_0_388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g1202a3850ce_0_388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3" name="Google Shape;1173;g1202a3850ce_0_388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g1202a3850ce_0_388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g1202a3850ce_0_388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g1202a3850ce_0_388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g1202a3850ce_0_388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8" name="Google Shape;1178;g1202a3850ce_0_388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g1202a3850ce_0_388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g1202a3850ce_0_388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g1202a3850ce_0_388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g1202a3850ce_0_388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g1202a3850ce_0_388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g1202a3850ce_0_388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g1202a3850ce_0_388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g1202a3850ce_0_388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g1202a3850ce_0_388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g1202a3850ce_0_388"/>
            <p:cNvSpPr/>
            <p:nvPr/>
          </p:nvSpPr>
          <p:spPr>
            <a:xfrm>
              <a:off x="858" y="-1001"/>
              <a:ext cx="2138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g1202a3850ce_0_388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g1202a3850ce_0_388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g1202a3850ce_0_388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g1202a3850ce_0_388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g1202a3850ce_0_388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g1202a3850ce_0_388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g1202a3850ce_0_388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g1202a3850ce_0_388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g1202a3850ce_0_388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g1202a3850ce_0_388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g1202a3850ce_0_388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g1202a3850ce_0_388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g1202a3850ce_0_388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g1202a3850ce_0_388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g1202a3850ce_0_388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g1202a3850ce_0_388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g1202a3850ce_0_388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g1202a3850ce_0_388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g1202a3850ce_0_388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g1202a3850ce_0_388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g1202a3850ce_0_388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g1202a3850ce_0_388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g1202a3850ce_0_388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g1202a3850ce_0_388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g1202a3850ce_0_388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g1202a3850ce_0_388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g1202a3850ce_0_388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g1202a3850ce_0_388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g1202a3850ce_0_388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g1202a3850ce_0_388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g1202a3850ce_0_388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g1202a3850ce_0_388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g1202a3850ce_0_388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g1202a3850ce_0_388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g1202a3850ce_0_388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4" name="Google Shape;1224;g1202a3850ce_0_388"/>
          <p:cNvSpPr txBox="1"/>
          <p:nvPr/>
        </p:nvSpPr>
        <p:spPr>
          <a:xfrm>
            <a:off x="276459" y="6216846"/>
            <a:ext cx="77382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5" name="Google Shape;1225;g1202a3850ce_0_388"/>
          <p:cNvSpPr txBox="1"/>
          <p:nvPr/>
        </p:nvSpPr>
        <p:spPr>
          <a:xfrm>
            <a:off x="3355879" y="818644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Actividades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6" name="Google Shape;1226;g1202a3850ce_0_388"/>
          <p:cNvSpPr txBox="1"/>
          <p:nvPr/>
        </p:nvSpPr>
        <p:spPr>
          <a:xfrm>
            <a:off x="700250" y="2059000"/>
            <a:ext cx="9635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¿C?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 diagrama de actividades es una herramienta útil a la hora de compartir información con un público el cual se pretende instruir.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 este sentido, es ideal para ilustrar las operaciones que se realiza desde un sistema, describiendo las fases que pasan los clientes para gozar del servicio.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1" name="Google Shape;1231;g1202a3850ce_0_58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-603" t="3250"/>
          <a:stretch/>
        </p:blipFill>
        <p:spPr>
          <a:xfrm>
            <a:off x="276461" y="56263"/>
            <a:ext cx="11976101" cy="67280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2" name="Google Shape;1232;g1202a3850ce_0_581"/>
          <p:cNvGrpSpPr/>
          <p:nvPr/>
        </p:nvGrpSpPr>
        <p:grpSpPr>
          <a:xfrm>
            <a:off x="1268606" y="2188973"/>
            <a:ext cx="9067043" cy="4515048"/>
            <a:chOff x="-2508" y="-1001"/>
            <a:chExt cx="12695" cy="6322"/>
          </a:xfrm>
        </p:grpSpPr>
        <p:sp>
          <p:nvSpPr>
            <p:cNvPr id="1233" name="Google Shape;1233;g1202a3850ce_0_581"/>
            <p:cNvSpPr/>
            <p:nvPr/>
          </p:nvSpPr>
          <p:spPr>
            <a:xfrm>
              <a:off x="4964" y="3519"/>
              <a:ext cx="257" cy="494"/>
            </a:xfrm>
            <a:custGeom>
              <a:rect b="b" l="l" r="r" t="t"/>
              <a:pathLst>
                <a:path extrusionOk="0" h="209" w="109">
                  <a:moveTo>
                    <a:pt x="88" y="0"/>
                  </a:moveTo>
                  <a:cubicBezTo>
                    <a:pt x="86" y="4"/>
                    <a:pt x="87" y="13"/>
                    <a:pt x="84" y="15"/>
                  </a:cubicBezTo>
                  <a:cubicBezTo>
                    <a:pt x="76" y="24"/>
                    <a:pt x="60" y="44"/>
                    <a:pt x="48" y="51"/>
                  </a:cubicBezTo>
                  <a:cubicBezTo>
                    <a:pt x="32" y="60"/>
                    <a:pt x="13" y="58"/>
                    <a:pt x="13" y="84"/>
                  </a:cubicBezTo>
                  <a:cubicBezTo>
                    <a:pt x="13" y="93"/>
                    <a:pt x="21" y="106"/>
                    <a:pt x="21" y="112"/>
                  </a:cubicBezTo>
                  <a:cubicBezTo>
                    <a:pt x="21" y="113"/>
                    <a:pt x="11" y="135"/>
                    <a:pt x="11" y="135"/>
                  </a:cubicBezTo>
                  <a:cubicBezTo>
                    <a:pt x="10" y="135"/>
                    <a:pt x="0" y="144"/>
                    <a:pt x="0" y="146"/>
                  </a:cubicBezTo>
                  <a:cubicBezTo>
                    <a:pt x="0" y="154"/>
                    <a:pt x="0" y="162"/>
                    <a:pt x="6" y="167"/>
                  </a:cubicBezTo>
                  <a:cubicBezTo>
                    <a:pt x="7" y="171"/>
                    <a:pt x="5" y="173"/>
                    <a:pt x="5" y="180"/>
                  </a:cubicBezTo>
                  <a:cubicBezTo>
                    <a:pt x="5" y="194"/>
                    <a:pt x="17" y="209"/>
                    <a:pt x="30" y="209"/>
                  </a:cubicBezTo>
                  <a:cubicBezTo>
                    <a:pt x="62" y="209"/>
                    <a:pt x="67" y="174"/>
                    <a:pt x="77" y="150"/>
                  </a:cubicBezTo>
                  <a:cubicBezTo>
                    <a:pt x="88" y="120"/>
                    <a:pt x="100" y="94"/>
                    <a:pt x="100" y="55"/>
                  </a:cubicBezTo>
                  <a:cubicBezTo>
                    <a:pt x="101" y="55"/>
                    <a:pt x="107" y="57"/>
                    <a:pt x="109" y="58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04" y="36"/>
                    <a:pt x="106" y="2"/>
                    <a:pt x="8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g1202a3850ce_0_581"/>
            <p:cNvSpPr/>
            <p:nvPr/>
          </p:nvSpPr>
          <p:spPr>
            <a:xfrm>
              <a:off x="2829" y="1672"/>
              <a:ext cx="2426" cy="2710"/>
            </a:xfrm>
            <a:custGeom>
              <a:rect b="b" l="l" r="r" t="t"/>
              <a:pathLst>
                <a:path extrusionOk="0" h="1146" w="1026">
                  <a:moveTo>
                    <a:pt x="405" y="0"/>
                  </a:moveTo>
                  <a:cubicBezTo>
                    <a:pt x="395" y="0"/>
                    <a:pt x="395" y="8"/>
                    <a:pt x="384" y="8"/>
                  </a:cubicBezTo>
                  <a:cubicBezTo>
                    <a:pt x="378" y="8"/>
                    <a:pt x="375" y="5"/>
                    <a:pt x="368" y="5"/>
                  </a:cubicBezTo>
                  <a:cubicBezTo>
                    <a:pt x="360" y="5"/>
                    <a:pt x="352" y="12"/>
                    <a:pt x="346" y="12"/>
                  </a:cubicBezTo>
                  <a:cubicBezTo>
                    <a:pt x="342" y="12"/>
                    <a:pt x="335" y="7"/>
                    <a:pt x="328" y="7"/>
                  </a:cubicBezTo>
                  <a:cubicBezTo>
                    <a:pt x="304" y="7"/>
                    <a:pt x="265" y="22"/>
                    <a:pt x="244" y="32"/>
                  </a:cubicBezTo>
                  <a:cubicBezTo>
                    <a:pt x="238" y="35"/>
                    <a:pt x="236" y="41"/>
                    <a:pt x="225" y="41"/>
                  </a:cubicBezTo>
                  <a:cubicBezTo>
                    <a:pt x="207" y="41"/>
                    <a:pt x="193" y="38"/>
                    <a:pt x="180" y="28"/>
                  </a:cubicBezTo>
                  <a:cubicBezTo>
                    <a:pt x="174" y="32"/>
                    <a:pt x="173" y="37"/>
                    <a:pt x="169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57" y="59"/>
                    <a:pt x="139" y="75"/>
                    <a:pt x="125" y="93"/>
                  </a:cubicBezTo>
                  <a:cubicBezTo>
                    <a:pt x="115" y="106"/>
                    <a:pt x="123" y="114"/>
                    <a:pt x="116" y="134"/>
                  </a:cubicBezTo>
                  <a:cubicBezTo>
                    <a:pt x="114" y="142"/>
                    <a:pt x="101" y="153"/>
                    <a:pt x="93" y="158"/>
                  </a:cubicBezTo>
                  <a:cubicBezTo>
                    <a:pt x="83" y="163"/>
                    <a:pt x="69" y="162"/>
                    <a:pt x="62" y="172"/>
                  </a:cubicBezTo>
                  <a:cubicBezTo>
                    <a:pt x="49" y="189"/>
                    <a:pt x="33" y="217"/>
                    <a:pt x="27" y="238"/>
                  </a:cubicBezTo>
                  <a:cubicBezTo>
                    <a:pt x="24" y="246"/>
                    <a:pt x="12" y="253"/>
                    <a:pt x="12" y="263"/>
                  </a:cubicBezTo>
                  <a:cubicBezTo>
                    <a:pt x="12" y="284"/>
                    <a:pt x="22" y="299"/>
                    <a:pt x="22" y="322"/>
                  </a:cubicBezTo>
                  <a:cubicBezTo>
                    <a:pt x="22" y="336"/>
                    <a:pt x="12" y="364"/>
                    <a:pt x="0" y="370"/>
                  </a:cubicBezTo>
                  <a:cubicBezTo>
                    <a:pt x="4" y="377"/>
                    <a:pt x="8" y="380"/>
                    <a:pt x="8" y="387"/>
                  </a:cubicBezTo>
                  <a:cubicBezTo>
                    <a:pt x="8" y="392"/>
                    <a:pt x="11" y="396"/>
                    <a:pt x="11" y="404"/>
                  </a:cubicBezTo>
                  <a:cubicBezTo>
                    <a:pt x="9" y="404"/>
                    <a:pt x="9" y="404"/>
                    <a:pt x="9" y="404"/>
                  </a:cubicBezTo>
                  <a:cubicBezTo>
                    <a:pt x="12" y="407"/>
                    <a:pt x="13" y="408"/>
                    <a:pt x="16" y="412"/>
                  </a:cubicBezTo>
                  <a:cubicBezTo>
                    <a:pt x="16" y="414"/>
                    <a:pt x="44" y="439"/>
                    <a:pt x="48" y="441"/>
                  </a:cubicBezTo>
                  <a:cubicBezTo>
                    <a:pt x="61" y="452"/>
                    <a:pt x="64" y="464"/>
                    <a:pt x="74" y="480"/>
                  </a:cubicBezTo>
                  <a:cubicBezTo>
                    <a:pt x="85" y="497"/>
                    <a:pt x="116" y="515"/>
                    <a:pt x="131" y="526"/>
                  </a:cubicBezTo>
                  <a:cubicBezTo>
                    <a:pt x="133" y="527"/>
                    <a:pt x="140" y="530"/>
                    <a:pt x="146" y="530"/>
                  </a:cubicBezTo>
                  <a:cubicBezTo>
                    <a:pt x="167" y="530"/>
                    <a:pt x="176" y="519"/>
                    <a:pt x="197" y="519"/>
                  </a:cubicBezTo>
                  <a:cubicBezTo>
                    <a:pt x="207" y="519"/>
                    <a:pt x="220" y="527"/>
                    <a:pt x="228" y="527"/>
                  </a:cubicBezTo>
                  <a:cubicBezTo>
                    <a:pt x="236" y="527"/>
                    <a:pt x="239" y="520"/>
                    <a:pt x="247" y="518"/>
                  </a:cubicBezTo>
                  <a:cubicBezTo>
                    <a:pt x="267" y="511"/>
                    <a:pt x="286" y="499"/>
                    <a:pt x="313" y="499"/>
                  </a:cubicBezTo>
                  <a:cubicBezTo>
                    <a:pt x="334" y="499"/>
                    <a:pt x="338" y="530"/>
                    <a:pt x="354" y="530"/>
                  </a:cubicBezTo>
                  <a:cubicBezTo>
                    <a:pt x="359" y="530"/>
                    <a:pt x="367" y="530"/>
                    <a:pt x="376" y="530"/>
                  </a:cubicBezTo>
                  <a:cubicBezTo>
                    <a:pt x="394" y="530"/>
                    <a:pt x="404" y="540"/>
                    <a:pt x="409" y="552"/>
                  </a:cubicBezTo>
                  <a:cubicBezTo>
                    <a:pt x="404" y="556"/>
                    <a:pt x="404" y="572"/>
                    <a:pt x="404" y="578"/>
                  </a:cubicBezTo>
                  <a:cubicBezTo>
                    <a:pt x="404" y="581"/>
                    <a:pt x="402" y="582"/>
                    <a:pt x="404" y="586"/>
                  </a:cubicBezTo>
                  <a:cubicBezTo>
                    <a:pt x="400" y="588"/>
                    <a:pt x="392" y="602"/>
                    <a:pt x="392" y="607"/>
                  </a:cubicBezTo>
                  <a:cubicBezTo>
                    <a:pt x="392" y="632"/>
                    <a:pt x="422" y="651"/>
                    <a:pt x="436" y="668"/>
                  </a:cubicBezTo>
                  <a:cubicBezTo>
                    <a:pt x="443" y="677"/>
                    <a:pt x="441" y="689"/>
                    <a:pt x="445" y="700"/>
                  </a:cubicBezTo>
                  <a:cubicBezTo>
                    <a:pt x="450" y="713"/>
                    <a:pt x="454" y="721"/>
                    <a:pt x="458" y="744"/>
                  </a:cubicBezTo>
                  <a:cubicBezTo>
                    <a:pt x="460" y="755"/>
                    <a:pt x="465" y="761"/>
                    <a:pt x="465" y="774"/>
                  </a:cubicBezTo>
                  <a:cubicBezTo>
                    <a:pt x="465" y="802"/>
                    <a:pt x="432" y="811"/>
                    <a:pt x="432" y="848"/>
                  </a:cubicBezTo>
                  <a:cubicBezTo>
                    <a:pt x="432" y="882"/>
                    <a:pt x="447" y="902"/>
                    <a:pt x="462" y="927"/>
                  </a:cubicBezTo>
                  <a:cubicBezTo>
                    <a:pt x="466" y="934"/>
                    <a:pt x="473" y="937"/>
                    <a:pt x="473" y="944"/>
                  </a:cubicBezTo>
                  <a:cubicBezTo>
                    <a:pt x="473" y="949"/>
                    <a:pt x="473" y="950"/>
                    <a:pt x="473" y="959"/>
                  </a:cubicBezTo>
                  <a:cubicBezTo>
                    <a:pt x="473" y="1005"/>
                    <a:pt x="497" y="1036"/>
                    <a:pt x="516" y="1068"/>
                  </a:cubicBezTo>
                  <a:cubicBezTo>
                    <a:pt x="519" y="1073"/>
                    <a:pt x="533" y="1089"/>
                    <a:pt x="533" y="1097"/>
                  </a:cubicBezTo>
                  <a:cubicBezTo>
                    <a:pt x="533" y="1103"/>
                    <a:pt x="531" y="1107"/>
                    <a:pt x="527" y="1112"/>
                  </a:cubicBezTo>
                  <a:cubicBezTo>
                    <a:pt x="531" y="1116"/>
                    <a:pt x="536" y="1127"/>
                    <a:pt x="536" y="1138"/>
                  </a:cubicBezTo>
                  <a:cubicBezTo>
                    <a:pt x="537" y="1138"/>
                    <a:pt x="538" y="1136"/>
                    <a:pt x="541" y="1135"/>
                  </a:cubicBezTo>
                  <a:cubicBezTo>
                    <a:pt x="545" y="1141"/>
                    <a:pt x="549" y="1146"/>
                    <a:pt x="558" y="1146"/>
                  </a:cubicBezTo>
                  <a:cubicBezTo>
                    <a:pt x="578" y="1146"/>
                    <a:pt x="592" y="1130"/>
                    <a:pt x="614" y="1130"/>
                  </a:cubicBezTo>
                  <a:cubicBezTo>
                    <a:pt x="620" y="1130"/>
                    <a:pt x="623" y="1135"/>
                    <a:pt x="628" y="1135"/>
                  </a:cubicBezTo>
                  <a:cubicBezTo>
                    <a:pt x="633" y="1135"/>
                    <a:pt x="637" y="1132"/>
                    <a:pt x="644" y="1132"/>
                  </a:cubicBezTo>
                  <a:cubicBezTo>
                    <a:pt x="646" y="1122"/>
                    <a:pt x="659" y="1126"/>
                    <a:pt x="668" y="1122"/>
                  </a:cubicBezTo>
                  <a:cubicBezTo>
                    <a:pt x="690" y="1112"/>
                    <a:pt x="696" y="1097"/>
                    <a:pt x="709" y="1080"/>
                  </a:cubicBezTo>
                  <a:cubicBezTo>
                    <a:pt x="717" y="1069"/>
                    <a:pt x="718" y="1057"/>
                    <a:pt x="730" y="1046"/>
                  </a:cubicBezTo>
                  <a:cubicBezTo>
                    <a:pt x="736" y="1039"/>
                    <a:pt x="751" y="1028"/>
                    <a:pt x="751" y="1013"/>
                  </a:cubicBezTo>
                  <a:cubicBezTo>
                    <a:pt x="751" y="1008"/>
                    <a:pt x="748" y="1004"/>
                    <a:pt x="743" y="1002"/>
                  </a:cubicBezTo>
                  <a:cubicBezTo>
                    <a:pt x="749" y="989"/>
                    <a:pt x="757" y="983"/>
                    <a:pt x="769" y="977"/>
                  </a:cubicBezTo>
                  <a:cubicBezTo>
                    <a:pt x="773" y="975"/>
                    <a:pt x="782" y="978"/>
                    <a:pt x="785" y="973"/>
                  </a:cubicBezTo>
                  <a:cubicBezTo>
                    <a:pt x="788" y="969"/>
                    <a:pt x="790" y="951"/>
                    <a:pt x="790" y="943"/>
                  </a:cubicBezTo>
                  <a:cubicBezTo>
                    <a:pt x="790" y="927"/>
                    <a:pt x="775" y="919"/>
                    <a:pt x="775" y="907"/>
                  </a:cubicBezTo>
                  <a:cubicBezTo>
                    <a:pt x="775" y="902"/>
                    <a:pt x="783" y="893"/>
                    <a:pt x="791" y="891"/>
                  </a:cubicBezTo>
                  <a:cubicBezTo>
                    <a:pt x="796" y="857"/>
                    <a:pt x="866" y="861"/>
                    <a:pt x="866" y="820"/>
                  </a:cubicBezTo>
                  <a:cubicBezTo>
                    <a:pt x="866" y="816"/>
                    <a:pt x="865" y="813"/>
                    <a:pt x="862" y="810"/>
                  </a:cubicBezTo>
                  <a:cubicBezTo>
                    <a:pt x="862" y="795"/>
                    <a:pt x="863" y="785"/>
                    <a:pt x="863" y="776"/>
                  </a:cubicBezTo>
                  <a:cubicBezTo>
                    <a:pt x="863" y="763"/>
                    <a:pt x="863" y="763"/>
                    <a:pt x="863" y="763"/>
                  </a:cubicBezTo>
                  <a:cubicBezTo>
                    <a:pt x="864" y="762"/>
                    <a:pt x="867" y="758"/>
                    <a:pt x="867" y="755"/>
                  </a:cubicBezTo>
                  <a:cubicBezTo>
                    <a:pt x="867" y="745"/>
                    <a:pt x="848" y="736"/>
                    <a:pt x="848" y="718"/>
                  </a:cubicBezTo>
                  <a:cubicBezTo>
                    <a:pt x="848" y="702"/>
                    <a:pt x="843" y="695"/>
                    <a:pt x="843" y="679"/>
                  </a:cubicBezTo>
                  <a:cubicBezTo>
                    <a:pt x="843" y="664"/>
                    <a:pt x="857" y="660"/>
                    <a:pt x="861" y="647"/>
                  </a:cubicBezTo>
                  <a:cubicBezTo>
                    <a:pt x="874" y="600"/>
                    <a:pt x="911" y="592"/>
                    <a:pt x="946" y="564"/>
                  </a:cubicBezTo>
                  <a:cubicBezTo>
                    <a:pt x="966" y="549"/>
                    <a:pt x="973" y="530"/>
                    <a:pt x="989" y="509"/>
                  </a:cubicBezTo>
                  <a:cubicBezTo>
                    <a:pt x="1002" y="491"/>
                    <a:pt x="1026" y="452"/>
                    <a:pt x="1026" y="422"/>
                  </a:cubicBezTo>
                  <a:cubicBezTo>
                    <a:pt x="1026" y="418"/>
                    <a:pt x="1023" y="417"/>
                    <a:pt x="1022" y="414"/>
                  </a:cubicBezTo>
                  <a:cubicBezTo>
                    <a:pt x="1003" y="418"/>
                    <a:pt x="984" y="426"/>
                    <a:pt x="964" y="430"/>
                  </a:cubicBezTo>
                  <a:cubicBezTo>
                    <a:pt x="963" y="430"/>
                    <a:pt x="962" y="430"/>
                    <a:pt x="961" y="430"/>
                  </a:cubicBezTo>
                  <a:cubicBezTo>
                    <a:pt x="959" y="430"/>
                    <a:pt x="957" y="429"/>
                    <a:pt x="955" y="429"/>
                  </a:cubicBezTo>
                  <a:cubicBezTo>
                    <a:pt x="953" y="429"/>
                    <a:pt x="951" y="429"/>
                    <a:pt x="949" y="429"/>
                  </a:cubicBezTo>
                  <a:cubicBezTo>
                    <a:pt x="947" y="429"/>
                    <a:pt x="945" y="429"/>
                    <a:pt x="943" y="430"/>
                  </a:cubicBezTo>
                  <a:cubicBezTo>
                    <a:pt x="936" y="432"/>
                    <a:pt x="935" y="439"/>
                    <a:pt x="927" y="439"/>
                  </a:cubicBezTo>
                  <a:cubicBezTo>
                    <a:pt x="918" y="439"/>
                    <a:pt x="911" y="422"/>
                    <a:pt x="904" y="416"/>
                  </a:cubicBezTo>
                  <a:cubicBezTo>
                    <a:pt x="909" y="410"/>
                    <a:pt x="904" y="409"/>
                    <a:pt x="904" y="400"/>
                  </a:cubicBezTo>
                  <a:cubicBezTo>
                    <a:pt x="887" y="400"/>
                    <a:pt x="882" y="378"/>
                    <a:pt x="874" y="371"/>
                  </a:cubicBezTo>
                  <a:cubicBezTo>
                    <a:pt x="864" y="365"/>
                    <a:pt x="859" y="364"/>
                    <a:pt x="850" y="356"/>
                  </a:cubicBezTo>
                  <a:cubicBezTo>
                    <a:pt x="841" y="346"/>
                    <a:pt x="847" y="332"/>
                    <a:pt x="837" y="320"/>
                  </a:cubicBezTo>
                  <a:cubicBezTo>
                    <a:pt x="829" y="309"/>
                    <a:pt x="819" y="309"/>
                    <a:pt x="813" y="295"/>
                  </a:cubicBezTo>
                  <a:cubicBezTo>
                    <a:pt x="813" y="267"/>
                    <a:pt x="813" y="267"/>
                    <a:pt x="813" y="267"/>
                  </a:cubicBezTo>
                  <a:cubicBezTo>
                    <a:pt x="805" y="261"/>
                    <a:pt x="790" y="237"/>
                    <a:pt x="792" y="226"/>
                  </a:cubicBezTo>
                  <a:cubicBezTo>
                    <a:pt x="742" y="138"/>
                    <a:pt x="742" y="138"/>
                    <a:pt x="742" y="138"/>
                  </a:cubicBezTo>
                  <a:cubicBezTo>
                    <a:pt x="742" y="129"/>
                    <a:pt x="742" y="129"/>
                    <a:pt x="742" y="129"/>
                  </a:cubicBezTo>
                  <a:cubicBezTo>
                    <a:pt x="751" y="138"/>
                    <a:pt x="760" y="161"/>
                    <a:pt x="771" y="163"/>
                  </a:cubicBezTo>
                  <a:cubicBezTo>
                    <a:pt x="773" y="158"/>
                    <a:pt x="778" y="144"/>
                    <a:pt x="781" y="137"/>
                  </a:cubicBezTo>
                  <a:cubicBezTo>
                    <a:pt x="781" y="135"/>
                    <a:pt x="781" y="132"/>
                    <a:pt x="781" y="130"/>
                  </a:cubicBezTo>
                  <a:cubicBezTo>
                    <a:pt x="773" y="111"/>
                    <a:pt x="773" y="111"/>
                    <a:pt x="773" y="111"/>
                  </a:cubicBezTo>
                  <a:cubicBezTo>
                    <a:pt x="773" y="109"/>
                    <a:pt x="772" y="108"/>
                    <a:pt x="771" y="106"/>
                  </a:cubicBezTo>
                  <a:cubicBezTo>
                    <a:pt x="764" y="107"/>
                    <a:pt x="764" y="110"/>
                    <a:pt x="756" y="110"/>
                  </a:cubicBezTo>
                  <a:cubicBezTo>
                    <a:pt x="745" y="110"/>
                    <a:pt x="739" y="103"/>
                    <a:pt x="729" y="103"/>
                  </a:cubicBezTo>
                  <a:cubicBezTo>
                    <a:pt x="712" y="103"/>
                    <a:pt x="707" y="111"/>
                    <a:pt x="690" y="111"/>
                  </a:cubicBezTo>
                  <a:cubicBezTo>
                    <a:pt x="672" y="111"/>
                    <a:pt x="648" y="103"/>
                    <a:pt x="631" y="97"/>
                  </a:cubicBezTo>
                  <a:cubicBezTo>
                    <a:pt x="623" y="94"/>
                    <a:pt x="611" y="98"/>
                    <a:pt x="606" y="92"/>
                  </a:cubicBezTo>
                  <a:cubicBezTo>
                    <a:pt x="604" y="88"/>
                    <a:pt x="598" y="87"/>
                    <a:pt x="598" y="79"/>
                  </a:cubicBezTo>
                  <a:cubicBezTo>
                    <a:pt x="586" y="79"/>
                    <a:pt x="586" y="79"/>
                    <a:pt x="586" y="79"/>
                  </a:cubicBezTo>
                  <a:cubicBezTo>
                    <a:pt x="585" y="78"/>
                    <a:pt x="585" y="78"/>
                    <a:pt x="585" y="78"/>
                  </a:cubicBezTo>
                  <a:cubicBezTo>
                    <a:pt x="568" y="84"/>
                    <a:pt x="556" y="84"/>
                    <a:pt x="556" y="101"/>
                  </a:cubicBezTo>
                  <a:cubicBezTo>
                    <a:pt x="556" y="104"/>
                    <a:pt x="556" y="107"/>
                    <a:pt x="556" y="111"/>
                  </a:cubicBezTo>
                  <a:cubicBezTo>
                    <a:pt x="556" y="114"/>
                    <a:pt x="550" y="119"/>
                    <a:pt x="545" y="119"/>
                  </a:cubicBezTo>
                  <a:cubicBezTo>
                    <a:pt x="506" y="119"/>
                    <a:pt x="494" y="77"/>
                    <a:pt x="460" y="77"/>
                  </a:cubicBezTo>
                  <a:cubicBezTo>
                    <a:pt x="455" y="77"/>
                    <a:pt x="451" y="77"/>
                    <a:pt x="445" y="77"/>
                  </a:cubicBezTo>
                  <a:cubicBezTo>
                    <a:pt x="435" y="77"/>
                    <a:pt x="421" y="65"/>
                    <a:pt x="421" y="52"/>
                  </a:cubicBezTo>
                  <a:cubicBezTo>
                    <a:pt x="421" y="44"/>
                    <a:pt x="428" y="40"/>
                    <a:pt x="428" y="32"/>
                  </a:cubicBezTo>
                  <a:cubicBezTo>
                    <a:pt x="428" y="27"/>
                    <a:pt x="421" y="25"/>
                    <a:pt x="421" y="20"/>
                  </a:cubicBezTo>
                  <a:cubicBezTo>
                    <a:pt x="421" y="13"/>
                    <a:pt x="428" y="15"/>
                    <a:pt x="429" y="7"/>
                  </a:cubicBezTo>
                  <a:cubicBezTo>
                    <a:pt x="426" y="7"/>
                    <a:pt x="424" y="10"/>
                    <a:pt x="421" y="10"/>
                  </a:cubicBezTo>
                  <a:cubicBezTo>
                    <a:pt x="413" y="10"/>
                    <a:pt x="415" y="0"/>
                    <a:pt x="40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g1202a3850ce_0_581"/>
            <p:cNvSpPr/>
            <p:nvPr/>
          </p:nvSpPr>
          <p:spPr>
            <a:xfrm>
              <a:off x="4359" y="1478"/>
              <a:ext cx="1323" cy="1149"/>
            </a:xfrm>
            <a:custGeom>
              <a:rect b="b" l="l" r="r" t="t"/>
              <a:pathLst>
                <a:path extrusionOk="0" h="486" w="560">
                  <a:moveTo>
                    <a:pt x="127" y="0"/>
                  </a:moveTo>
                  <a:cubicBezTo>
                    <a:pt x="118" y="0"/>
                    <a:pt x="103" y="1"/>
                    <a:pt x="97" y="5"/>
                  </a:cubicBezTo>
                  <a:cubicBezTo>
                    <a:pt x="91" y="9"/>
                    <a:pt x="81" y="16"/>
                    <a:pt x="75" y="16"/>
                  </a:cubicBezTo>
                  <a:cubicBezTo>
                    <a:pt x="75" y="16"/>
                    <a:pt x="65" y="16"/>
                    <a:pt x="59" y="16"/>
                  </a:cubicBezTo>
                  <a:cubicBezTo>
                    <a:pt x="57" y="16"/>
                    <a:pt x="54" y="15"/>
                    <a:pt x="52" y="15"/>
                  </a:cubicBezTo>
                  <a:cubicBezTo>
                    <a:pt x="49" y="15"/>
                    <a:pt x="46" y="16"/>
                    <a:pt x="46" y="18"/>
                  </a:cubicBezTo>
                  <a:cubicBezTo>
                    <a:pt x="46" y="22"/>
                    <a:pt x="49" y="21"/>
                    <a:pt x="50" y="25"/>
                  </a:cubicBezTo>
                  <a:cubicBezTo>
                    <a:pt x="41" y="30"/>
                    <a:pt x="3" y="26"/>
                    <a:pt x="3" y="43"/>
                  </a:cubicBezTo>
                  <a:cubicBezTo>
                    <a:pt x="3" y="45"/>
                    <a:pt x="6" y="45"/>
                    <a:pt x="9" y="45"/>
                  </a:cubicBezTo>
                  <a:cubicBezTo>
                    <a:pt x="10" y="45"/>
                    <a:pt x="11" y="45"/>
                    <a:pt x="12" y="45"/>
                  </a:cubicBezTo>
                  <a:cubicBezTo>
                    <a:pt x="11" y="48"/>
                    <a:pt x="12" y="48"/>
                    <a:pt x="12" y="52"/>
                  </a:cubicBezTo>
                  <a:cubicBezTo>
                    <a:pt x="12" y="62"/>
                    <a:pt x="6" y="61"/>
                    <a:pt x="0" y="66"/>
                  </a:cubicBezTo>
                  <a:cubicBezTo>
                    <a:pt x="8" y="70"/>
                    <a:pt x="14" y="69"/>
                    <a:pt x="18" y="76"/>
                  </a:cubicBezTo>
                  <a:cubicBezTo>
                    <a:pt x="13" y="81"/>
                    <a:pt x="28" y="89"/>
                    <a:pt x="32" y="92"/>
                  </a:cubicBezTo>
                  <a:cubicBezTo>
                    <a:pt x="31" y="93"/>
                    <a:pt x="29" y="95"/>
                    <a:pt x="27" y="95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5" y="95"/>
                    <a:pt x="36" y="95"/>
                    <a:pt x="37" y="95"/>
                  </a:cubicBezTo>
                  <a:cubicBezTo>
                    <a:pt x="45" y="95"/>
                    <a:pt x="50" y="105"/>
                    <a:pt x="59" y="105"/>
                  </a:cubicBezTo>
                  <a:cubicBezTo>
                    <a:pt x="68" y="105"/>
                    <a:pt x="66" y="93"/>
                    <a:pt x="77" y="93"/>
                  </a:cubicBezTo>
                  <a:cubicBezTo>
                    <a:pt x="88" y="93"/>
                    <a:pt x="92" y="106"/>
                    <a:pt x="103" y="106"/>
                  </a:cubicBezTo>
                  <a:cubicBezTo>
                    <a:pt x="119" y="106"/>
                    <a:pt x="121" y="99"/>
                    <a:pt x="130" y="93"/>
                  </a:cubicBezTo>
                  <a:cubicBezTo>
                    <a:pt x="132" y="95"/>
                    <a:pt x="135" y="97"/>
                    <a:pt x="140" y="97"/>
                  </a:cubicBezTo>
                  <a:cubicBezTo>
                    <a:pt x="145" y="97"/>
                    <a:pt x="146" y="94"/>
                    <a:pt x="150" y="92"/>
                  </a:cubicBezTo>
                  <a:cubicBezTo>
                    <a:pt x="150" y="98"/>
                    <a:pt x="150" y="98"/>
                    <a:pt x="150" y="98"/>
                  </a:cubicBezTo>
                  <a:cubicBezTo>
                    <a:pt x="149" y="99"/>
                    <a:pt x="147" y="100"/>
                    <a:pt x="147" y="103"/>
                  </a:cubicBezTo>
                  <a:cubicBezTo>
                    <a:pt x="147" y="109"/>
                    <a:pt x="149" y="117"/>
                    <a:pt x="149" y="126"/>
                  </a:cubicBezTo>
                  <a:cubicBezTo>
                    <a:pt x="149" y="138"/>
                    <a:pt x="139" y="140"/>
                    <a:pt x="136" y="151"/>
                  </a:cubicBezTo>
                  <a:cubicBezTo>
                    <a:pt x="132" y="161"/>
                    <a:pt x="131" y="167"/>
                    <a:pt x="127" y="179"/>
                  </a:cubicBezTo>
                  <a:cubicBezTo>
                    <a:pt x="127" y="181"/>
                    <a:pt x="123" y="181"/>
                    <a:pt x="123" y="185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34" y="212"/>
                    <a:pt x="134" y="212"/>
                    <a:pt x="134" y="212"/>
                  </a:cubicBezTo>
                  <a:cubicBezTo>
                    <a:pt x="134" y="214"/>
                    <a:pt x="134" y="217"/>
                    <a:pt x="134" y="219"/>
                  </a:cubicBezTo>
                  <a:cubicBezTo>
                    <a:pt x="133" y="225"/>
                    <a:pt x="131" y="232"/>
                    <a:pt x="131" y="235"/>
                  </a:cubicBezTo>
                  <a:cubicBezTo>
                    <a:pt x="131" y="237"/>
                    <a:pt x="138" y="245"/>
                    <a:pt x="140" y="248"/>
                  </a:cubicBezTo>
                  <a:cubicBezTo>
                    <a:pt x="146" y="257"/>
                    <a:pt x="151" y="265"/>
                    <a:pt x="157" y="274"/>
                  </a:cubicBezTo>
                  <a:cubicBezTo>
                    <a:pt x="159" y="278"/>
                    <a:pt x="163" y="282"/>
                    <a:pt x="165" y="287"/>
                  </a:cubicBezTo>
                  <a:cubicBezTo>
                    <a:pt x="166" y="290"/>
                    <a:pt x="165" y="298"/>
                    <a:pt x="168" y="301"/>
                  </a:cubicBezTo>
                  <a:cubicBezTo>
                    <a:pt x="169" y="303"/>
                    <a:pt x="176" y="302"/>
                    <a:pt x="178" y="304"/>
                  </a:cubicBezTo>
                  <a:cubicBezTo>
                    <a:pt x="180" y="306"/>
                    <a:pt x="183" y="309"/>
                    <a:pt x="185" y="311"/>
                  </a:cubicBezTo>
                  <a:cubicBezTo>
                    <a:pt x="187" y="321"/>
                    <a:pt x="194" y="324"/>
                    <a:pt x="194" y="336"/>
                  </a:cubicBezTo>
                  <a:cubicBezTo>
                    <a:pt x="194" y="356"/>
                    <a:pt x="199" y="367"/>
                    <a:pt x="217" y="371"/>
                  </a:cubicBezTo>
                  <a:cubicBezTo>
                    <a:pt x="217" y="383"/>
                    <a:pt x="232" y="402"/>
                    <a:pt x="238" y="408"/>
                  </a:cubicBezTo>
                  <a:cubicBezTo>
                    <a:pt x="244" y="414"/>
                    <a:pt x="253" y="419"/>
                    <a:pt x="250" y="430"/>
                  </a:cubicBezTo>
                  <a:cubicBezTo>
                    <a:pt x="249" y="435"/>
                    <a:pt x="245" y="445"/>
                    <a:pt x="251" y="446"/>
                  </a:cubicBezTo>
                  <a:cubicBezTo>
                    <a:pt x="251" y="456"/>
                    <a:pt x="255" y="464"/>
                    <a:pt x="260" y="472"/>
                  </a:cubicBezTo>
                  <a:cubicBezTo>
                    <a:pt x="263" y="478"/>
                    <a:pt x="259" y="478"/>
                    <a:pt x="261" y="478"/>
                  </a:cubicBezTo>
                  <a:cubicBezTo>
                    <a:pt x="262" y="479"/>
                    <a:pt x="276" y="486"/>
                    <a:pt x="277" y="486"/>
                  </a:cubicBezTo>
                  <a:cubicBezTo>
                    <a:pt x="280" y="484"/>
                    <a:pt x="280" y="484"/>
                    <a:pt x="280" y="484"/>
                  </a:cubicBezTo>
                  <a:cubicBezTo>
                    <a:pt x="292" y="484"/>
                    <a:pt x="293" y="479"/>
                    <a:pt x="302" y="473"/>
                  </a:cubicBezTo>
                  <a:cubicBezTo>
                    <a:pt x="318" y="473"/>
                    <a:pt x="318" y="473"/>
                    <a:pt x="318" y="473"/>
                  </a:cubicBezTo>
                  <a:cubicBezTo>
                    <a:pt x="325" y="470"/>
                    <a:pt x="346" y="455"/>
                    <a:pt x="353" y="453"/>
                  </a:cubicBezTo>
                  <a:cubicBezTo>
                    <a:pt x="365" y="450"/>
                    <a:pt x="382" y="447"/>
                    <a:pt x="394" y="441"/>
                  </a:cubicBezTo>
                  <a:cubicBezTo>
                    <a:pt x="393" y="440"/>
                    <a:pt x="392" y="438"/>
                    <a:pt x="392" y="436"/>
                  </a:cubicBezTo>
                  <a:cubicBezTo>
                    <a:pt x="392" y="424"/>
                    <a:pt x="424" y="419"/>
                    <a:pt x="438" y="416"/>
                  </a:cubicBezTo>
                  <a:cubicBezTo>
                    <a:pt x="438" y="410"/>
                    <a:pt x="448" y="401"/>
                    <a:pt x="453" y="401"/>
                  </a:cubicBezTo>
                  <a:cubicBezTo>
                    <a:pt x="461" y="401"/>
                    <a:pt x="460" y="385"/>
                    <a:pt x="468" y="385"/>
                  </a:cubicBezTo>
                  <a:cubicBezTo>
                    <a:pt x="475" y="385"/>
                    <a:pt x="474" y="376"/>
                    <a:pt x="476" y="370"/>
                  </a:cubicBezTo>
                  <a:cubicBezTo>
                    <a:pt x="478" y="364"/>
                    <a:pt x="484" y="362"/>
                    <a:pt x="491" y="362"/>
                  </a:cubicBezTo>
                  <a:cubicBezTo>
                    <a:pt x="491" y="349"/>
                    <a:pt x="507" y="345"/>
                    <a:pt x="507" y="333"/>
                  </a:cubicBezTo>
                  <a:cubicBezTo>
                    <a:pt x="507" y="328"/>
                    <a:pt x="499" y="329"/>
                    <a:pt x="497" y="324"/>
                  </a:cubicBezTo>
                  <a:cubicBezTo>
                    <a:pt x="497" y="325"/>
                    <a:pt x="497" y="325"/>
                    <a:pt x="497" y="325"/>
                  </a:cubicBezTo>
                  <a:cubicBezTo>
                    <a:pt x="493" y="323"/>
                    <a:pt x="493" y="314"/>
                    <a:pt x="487" y="312"/>
                  </a:cubicBezTo>
                  <a:cubicBezTo>
                    <a:pt x="471" y="307"/>
                    <a:pt x="461" y="305"/>
                    <a:pt x="454" y="289"/>
                  </a:cubicBezTo>
                  <a:cubicBezTo>
                    <a:pt x="454" y="270"/>
                    <a:pt x="454" y="270"/>
                    <a:pt x="454" y="270"/>
                  </a:cubicBezTo>
                  <a:cubicBezTo>
                    <a:pt x="435" y="284"/>
                    <a:pt x="432" y="306"/>
                    <a:pt x="397" y="306"/>
                  </a:cubicBezTo>
                  <a:cubicBezTo>
                    <a:pt x="389" y="306"/>
                    <a:pt x="375" y="302"/>
                    <a:pt x="375" y="295"/>
                  </a:cubicBezTo>
                  <a:cubicBezTo>
                    <a:pt x="375" y="288"/>
                    <a:pt x="379" y="284"/>
                    <a:pt x="379" y="278"/>
                  </a:cubicBezTo>
                  <a:cubicBezTo>
                    <a:pt x="379" y="276"/>
                    <a:pt x="379" y="274"/>
                    <a:pt x="379" y="272"/>
                  </a:cubicBezTo>
                  <a:cubicBezTo>
                    <a:pt x="373" y="273"/>
                    <a:pt x="374" y="280"/>
                    <a:pt x="368" y="281"/>
                  </a:cubicBezTo>
                  <a:cubicBezTo>
                    <a:pt x="367" y="277"/>
                    <a:pt x="364" y="275"/>
                    <a:pt x="364" y="269"/>
                  </a:cubicBezTo>
                  <a:cubicBezTo>
                    <a:pt x="352" y="267"/>
                    <a:pt x="337" y="244"/>
                    <a:pt x="334" y="231"/>
                  </a:cubicBezTo>
                  <a:cubicBezTo>
                    <a:pt x="333" y="227"/>
                    <a:pt x="333" y="224"/>
                    <a:pt x="333" y="219"/>
                  </a:cubicBezTo>
                  <a:cubicBezTo>
                    <a:pt x="333" y="212"/>
                    <a:pt x="336" y="202"/>
                    <a:pt x="344" y="202"/>
                  </a:cubicBezTo>
                  <a:cubicBezTo>
                    <a:pt x="358" y="202"/>
                    <a:pt x="370" y="219"/>
                    <a:pt x="376" y="230"/>
                  </a:cubicBezTo>
                  <a:cubicBezTo>
                    <a:pt x="377" y="232"/>
                    <a:pt x="375" y="236"/>
                    <a:pt x="379" y="240"/>
                  </a:cubicBezTo>
                  <a:cubicBezTo>
                    <a:pt x="384" y="245"/>
                    <a:pt x="393" y="242"/>
                    <a:pt x="399" y="249"/>
                  </a:cubicBezTo>
                  <a:cubicBezTo>
                    <a:pt x="404" y="254"/>
                    <a:pt x="409" y="261"/>
                    <a:pt x="417" y="263"/>
                  </a:cubicBezTo>
                  <a:cubicBezTo>
                    <a:pt x="443" y="263"/>
                    <a:pt x="443" y="263"/>
                    <a:pt x="443" y="263"/>
                  </a:cubicBezTo>
                  <a:cubicBezTo>
                    <a:pt x="447" y="260"/>
                    <a:pt x="449" y="255"/>
                    <a:pt x="455" y="255"/>
                  </a:cubicBezTo>
                  <a:cubicBezTo>
                    <a:pt x="466" y="255"/>
                    <a:pt x="466" y="271"/>
                    <a:pt x="471" y="277"/>
                  </a:cubicBezTo>
                  <a:cubicBezTo>
                    <a:pt x="471" y="277"/>
                    <a:pt x="487" y="281"/>
                    <a:pt x="489" y="281"/>
                  </a:cubicBezTo>
                  <a:cubicBezTo>
                    <a:pt x="504" y="281"/>
                    <a:pt x="527" y="288"/>
                    <a:pt x="537" y="288"/>
                  </a:cubicBezTo>
                  <a:cubicBezTo>
                    <a:pt x="537" y="288"/>
                    <a:pt x="538" y="288"/>
                    <a:pt x="539" y="288"/>
                  </a:cubicBezTo>
                  <a:cubicBezTo>
                    <a:pt x="539" y="288"/>
                    <a:pt x="540" y="288"/>
                    <a:pt x="540" y="288"/>
                  </a:cubicBezTo>
                  <a:cubicBezTo>
                    <a:pt x="540" y="285"/>
                    <a:pt x="537" y="282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79"/>
                    <a:pt x="537" y="279"/>
                    <a:pt x="537" y="279"/>
                  </a:cubicBezTo>
                  <a:cubicBezTo>
                    <a:pt x="537" y="264"/>
                    <a:pt x="546" y="261"/>
                    <a:pt x="560" y="258"/>
                  </a:cubicBezTo>
                  <a:cubicBezTo>
                    <a:pt x="560" y="235"/>
                    <a:pt x="542" y="233"/>
                    <a:pt x="533" y="215"/>
                  </a:cubicBezTo>
                  <a:cubicBezTo>
                    <a:pt x="532" y="212"/>
                    <a:pt x="527" y="212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206"/>
                    <a:pt x="527" y="206"/>
                    <a:pt x="527" y="206"/>
                  </a:cubicBezTo>
                  <a:cubicBezTo>
                    <a:pt x="527" y="196"/>
                    <a:pt x="538" y="198"/>
                    <a:pt x="538" y="187"/>
                  </a:cubicBezTo>
                  <a:cubicBezTo>
                    <a:pt x="538" y="178"/>
                    <a:pt x="528" y="183"/>
                    <a:pt x="526" y="178"/>
                  </a:cubicBezTo>
                  <a:cubicBezTo>
                    <a:pt x="524" y="174"/>
                    <a:pt x="525" y="170"/>
                    <a:pt x="523" y="166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2" y="147"/>
                    <a:pt x="523" y="146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1" y="143"/>
                    <a:pt x="521" y="143"/>
                    <a:pt x="521" y="143"/>
                  </a:cubicBezTo>
                  <a:cubicBezTo>
                    <a:pt x="522" y="143"/>
                    <a:pt x="522" y="142"/>
                    <a:pt x="522" y="142"/>
                  </a:cubicBezTo>
                  <a:cubicBezTo>
                    <a:pt x="522" y="140"/>
                    <a:pt x="521" y="139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8"/>
                    <a:pt x="521" y="138"/>
                    <a:pt x="521" y="138"/>
                  </a:cubicBezTo>
                  <a:cubicBezTo>
                    <a:pt x="521" y="137"/>
                    <a:pt x="529" y="118"/>
                    <a:pt x="533" y="116"/>
                  </a:cubicBezTo>
                  <a:cubicBezTo>
                    <a:pt x="531" y="113"/>
                    <a:pt x="532" y="110"/>
                    <a:pt x="532" y="106"/>
                  </a:cubicBezTo>
                  <a:cubicBezTo>
                    <a:pt x="531" y="102"/>
                    <a:pt x="532" y="98"/>
                    <a:pt x="531" y="95"/>
                  </a:cubicBezTo>
                  <a:cubicBezTo>
                    <a:pt x="531" y="95"/>
                    <a:pt x="531" y="95"/>
                    <a:pt x="531" y="95"/>
                  </a:cubicBezTo>
                  <a:cubicBezTo>
                    <a:pt x="530" y="93"/>
                    <a:pt x="527" y="92"/>
                    <a:pt x="526" y="89"/>
                  </a:cubicBezTo>
                  <a:cubicBezTo>
                    <a:pt x="511" y="89"/>
                    <a:pt x="507" y="77"/>
                    <a:pt x="494" y="73"/>
                  </a:cubicBezTo>
                  <a:cubicBezTo>
                    <a:pt x="483" y="69"/>
                    <a:pt x="476" y="69"/>
                    <a:pt x="465" y="62"/>
                  </a:cubicBezTo>
                  <a:cubicBezTo>
                    <a:pt x="457" y="68"/>
                    <a:pt x="451" y="65"/>
                    <a:pt x="441" y="69"/>
                  </a:cubicBezTo>
                  <a:cubicBezTo>
                    <a:pt x="435" y="71"/>
                    <a:pt x="437" y="73"/>
                    <a:pt x="431" y="75"/>
                  </a:cubicBezTo>
                  <a:cubicBezTo>
                    <a:pt x="426" y="77"/>
                    <a:pt x="420" y="77"/>
                    <a:pt x="420" y="82"/>
                  </a:cubicBezTo>
                  <a:cubicBezTo>
                    <a:pt x="420" y="86"/>
                    <a:pt x="420" y="87"/>
                    <a:pt x="420" y="91"/>
                  </a:cubicBezTo>
                  <a:cubicBezTo>
                    <a:pt x="413" y="93"/>
                    <a:pt x="404" y="94"/>
                    <a:pt x="395" y="94"/>
                  </a:cubicBezTo>
                  <a:cubicBezTo>
                    <a:pt x="393" y="94"/>
                    <a:pt x="390" y="95"/>
                    <a:pt x="387" y="95"/>
                  </a:cubicBezTo>
                  <a:cubicBezTo>
                    <a:pt x="380" y="95"/>
                    <a:pt x="373" y="94"/>
                    <a:pt x="371" y="91"/>
                  </a:cubicBezTo>
                  <a:cubicBezTo>
                    <a:pt x="367" y="88"/>
                    <a:pt x="366" y="83"/>
                    <a:pt x="362" y="82"/>
                  </a:cubicBezTo>
                  <a:cubicBezTo>
                    <a:pt x="361" y="82"/>
                    <a:pt x="360" y="82"/>
                    <a:pt x="359" y="82"/>
                  </a:cubicBezTo>
                  <a:cubicBezTo>
                    <a:pt x="358" y="82"/>
                    <a:pt x="357" y="82"/>
                    <a:pt x="356" y="82"/>
                  </a:cubicBezTo>
                  <a:cubicBezTo>
                    <a:pt x="355" y="82"/>
                    <a:pt x="354" y="82"/>
                    <a:pt x="353" y="82"/>
                  </a:cubicBezTo>
                  <a:cubicBezTo>
                    <a:pt x="350" y="82"/>
                    <a:pt x="348" y="81"/>
                    <a:pt x="346" y="78"/>
                  </a:cubicBezTo>
                  <a:cubicBezTo>
                    <a:pt x="343" y="72"/>
                    <a:pt x="348" y="67"/>
                    <a:pt x="344" y="61"/>
                  </a:cubicBezTo>
                  <a:cubicBezTo>
                    <a:pt x="341" y="57"/>
                    <a:pt x="337" y="57"/>
                    <a:pt x="337" y="52"/>
                  </a:cubicBezTo>
                  <a:cubicBezTo>
                    <a:pt x="337" y="52"/>
                    <a:pt x="337" y="51"/>
                    <a:pt x="337" y="50"/>
                  </a:cubicBezTo>
                  <a:cubicBezTo>
                    <a:pt x="337" y="50"/>
                    <a:pt x="337" y="49"/>
                    <a:pt x="337" y="49"/>
                  </a:cubicBezTo>
                  <a:cubicBezTo>
                    <a:pt x="335" y="47"/>
                    <a:pt x="335" y="43"/>
                    <a:pt x="333" y="40"/>
                  </a:cubicBezTo>
                  <a:cubicBezTo>
                    <a:pt x="329" y="40"/>
                    <a:pt x="330" y="40"/>
                    <a:pt x="326" y="41"/>
                  </a:cubicBezTo>
                  <a:cubicBezTo>
                    <a:pt x="318" y="44"/>
                    <a:pt x="318" y="53"/>
                    <a:pt x="307" y="53"/>
                  </a:cubicBezTo>
                  <a:cubicBezTo>
                    <a:pt x="292" y="53"/>
                    <a:pt x="290" y="37"/>
                    <a:pt x="280" y="34"/>
                  </a:cubicBezTo>
                  <a:cubicBezTo>
                    <a:pt x="279" y="34"/>
                    <a:pt x="269" y="28"/>
                    <a:pt x="268" y="26"/>
                  </a:cubicBezTo>
                  <a:cubicBezTo>
                    <a:pt x="262" y="15"/>
                    <a:pt x="263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46" y="5"/>
                    <a:pt x="246" y="5"/>
                    <a:pt x="246" y="5"/>
                  </a:cubicBezTo>
                  <a:cubicBezTo>
                    <a:pt x="230" y="5"/>
                    <a:pt x="224" y="19"/>
                    <a:pt x="210" y="19"/>
                  </a:cubicBezTo>
                  <a:cubicBezTo>
                    <a:pt x="204" y="19"/>
                    <a:pt x="195" y="19"/>
                    <a:pt x="179" y="19"/>
                  </a:cubicBezTo>
                  <a:cubicBezTo>
                    <a:pt x="174" y="18"/>
                    <a:pt x="153" y="15"/>
                    <a:pt x="153" y="8"/>
                  </a:cubicBezTo>
                  <a:cubicBezTo>
                    <a:pt x="141" y="8"/>
                    <a:pt x="141" y="0"/>
                    <a:pt x="1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g1202a3850ce_0_581"/>
            <p:cNvSpPr/>
            <p:nvPr/>
          </p:nvSpPr>
          <p:spPr>
            <a:xfrm>
              <a:off x="6264" y="2726"/>
              <a:ext cx="71" cy="135"/>
            </a:xfrm>
            <a:custGeom>
              <a:rect b="b" l="l" r="r" t="t"/>
              <a:pathLst>
                <a:path extrusionOk="0" h="57" w="30">
                  <a:moveTo>
                    <a:pt x="7" y="0"/>
                  </a:moveTo>
                  <a:cubicBezTo>
                    <a:pt x="7" y="16"/>
                    <a:pt x="0" y="27"/>
                    <a:pt x="0" y="43"/>
                  </a:cubicBezTo>
                  <a:cubicBezTo>
                    <a:pt x="0" y="50"/>
                    <a:pt x="5" y="57"/>
                    <a:pt x="13" y="57"/>
                  </a:cubicBezTo>
                  <a:cubicBezTo>
                    <a:pt x="23" y="57"/>
                    <a:pt x="30" y="45"/>
                    <a:pt x="30" y="36"/>
                  </a:cubicBezTo>
                  <a:cubicBezTo>
                    <a:pt x="30" y="19"/>
                    <a:pt x="14" y="13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g1202a3850ce_0_581"/>
            <p:cNvSpPr/>
            <p:nvPr/>
          </p:nvSpPr>
          <p:spPr>
            <a:xfrm>
              <a:off x="5590" y="1622"/>
              <a:ext cx="1440" cy="1161"/>
            </a:xfrm>
            <a:custGeom>
              <a:rect b="b" l="l" r="r" t="t"/>
              <a:pathLst>
                <a:path extrusionOk="0" h="491" w="609">
                  <a:moveTo>
                    <a:pt x="157" y="0"/>
                  </a:moveTo>
                  <a:cubicBezTo>
                    <a:pt x="146" y="0"/>
                    <a:pt x="144" y="13"/>
                    <a:pt x="139" y="13"/>
                  </a:cubicBezTo>
                  <a:cubicBezTo>
                    <a:pt x="139" y="13"/>
                    <a:pt x="139" y="13"/>
                    <a:pt x="138" y="13"/>
                  </a:cubicBezTo>
                  <a:cubicBezTo>
                    <a:pt x="138" y="13"/>
                    <a:pt x="138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7" y="13"/>
                    <a:pt x="137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32" y="20"/>
                    <a:pt x="124" y="26"/>
                    <a:pt x="114" y="26"/>
                  </a:cubicBezTo>
                  <a:cubicBezTo>
                    <a:pt x="109" y="26"/>
                    <a:pt x="108" y="20"/>
                    <a:pt x="104" y="20"/>
                  </a:cubicBezTo>
                  <a:cubicBezTo>
                    <a:pt x="103" y="20"/>
                    <a:pt x="101" y="21"/>
                    <a:pt x="100" y="21"/>
                  </a:cubicBezTo>
                  <a:cubicBezTo>
                    <a:pt x="98" y="21"/>
                    <a:pt x="95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3" y="22"/>
                    <a:pt x="93" y="22"/>
                    <a:pt x="93" y="22"/>
                  </a:cubicBezTo>
                  <a:cubicBezTo>
                    <a:pt x="90" y="22"/>
                    <a:pt x="87" y="21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2" y="18"/>
                    <a:pt x="83" y="16"/>
                    <a:pt x="78" y="16"/>
                  </a:cubicBezTo>
                  <a:cubicBezTo>
                    <a:pt x="65" y="16"/>
                    <a:pt x="64" y="30"/>
                    <a:pt x="55" y="39"/>
                  </a:cubicBezTo>
                  <a:cubicBezTo>
                    <a:pt x="51" y="43"/>
                    <a:pt x="44" y="43"/>
                    <a:pt x="40" y="47"/>
                  </a:cubicBezTo>
                  <a:cubicBezTo>
                    <a:pt x="37" y="50"/>
                    <a:pt x="34" y="56"/>
                    <a:pt x="28" y="56"/>
                  </a:cubicBezTo>
                  <a:cubicBezTo>
                    <a:pt x="23" y="56"/>
                    <a:pt x="20" y="51"/>
                    <a:pt x="15" y="51"/>
                  </a:cubicBezTo>
                  <a:cubicBezTo>
                    <a:pt x="13" y="51"/>
                    <a:pt x="13" y="54"/>
                    <a:pt x="1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7"/>
                    <a:pt x="0" y="76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1"/>
                  </a:cubicBezTo>
                  <a:cubicBezTo>
                    <a:pt x="1" y="81"/>
                    <a:pt x="1" y="82"/>
                    <a:pt x="0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2" y="85"/>
                    <a:pt x="1" y="86"/>
                    <a:pt x="2" y="88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4" y="109"/>
                    <a:pt x="3" y="113"/>
                    <a:pt x="5" y="117"/>
                  </a:cubicBezTo>
                  <a:cubicBezTo>
                    <a:pt x="7" y="122"/>
                    <a:pt x="17" y="117"/>
                    <a:pt x="17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37"/>
                    <a:pt x="6" y="135"/>
                    <a:pt x="6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6" y="151"/>
                    <a:pt x="11" y="151"/>
                    <a:pt x="12" y="154"/>
                  </a:cubicBezTo>
                  <a:cubicBezTo>
                    <a:pt x="21" y="172"/>
                    <a:pt x="39" y="174"/>
                    <a:pt x="39" y="197"/>
                  </a:cubicBezTo>
                  <a:cubicBezTo>
                    <a:pt x="39" y="197"/>
                    <a:pt x="39" y="197"/>
                    <a:pt x="39" y="197"/>
                  </a:cubicBezTo>
                  <a:cubicBezTo>
                    <a:pt x="25" y="200"/>
                    <a:pt x="16" y="203"/>
                    <a:pt x="16" y="218"/>
                  </a:cubicBezTo>
                  <a:cubicBezTo>
                    <a:pt x="16" y="218"/>
                    <a:pt x="16" y="218"/>
                    <a:pt x="16" y="218"/>
                  </a:cubicBezTo>
                  <a:cubicBezTo>
                    <a:pt x="16" y="221"/>
                    <a:pt x="19" y="224"/>
                    <a:pt x="19" y="227"/>
                  </a:cubicBezTo>
                  <a:cubicBezTo>
                    <a:pt x="37" y="226"/>
                    <a:pt x="37" y="226"/>
                    <a:pt x="37" y="226"/>
                  </a:cubicBezTo>
                  <a:cubicBezTo>
                    <a:pt x="38" y="225"/>
                    <a:pt x="40" y="223"/>
                    <a:pt x="42" y="222"/>
                  </a:cubicBezTo>
                  <a:cubicBezTo>
                    <a:pt x="55" y="226"/>
                    <a:pt x="55" y="226"/>
                    <a:pt x="55" y="226"/>
                  </a:cubicBezTo>
                  <a:cubicBezTo>
                    <a:pt x="61" y="226"/>
                    <a:pt x="62" y="221"/>
                    <a:pt x="69" y="221"/>
                  </a:cubicBezTo>
                  <a:cubicBezTo>
                    <a:pt x="72" y="221"/>
                    <a:pt x="75" y="221"/>
                    <a:pt x="78" y="221"/>
                  </a:cubicBezTo>
                  <a:cubicBezTo>
                    <a:pt x="80" y="221"/>
                    <a:pt x="82" y="221"/>
                    <a:pt x="85" y="222"/>
                  </a:cubicBezTo>
                  <a:cubicBezTo>
                    <a:pt x="91" y="224"/>
                    <a:pt x="94" y="236"/>
                    <a:pt x="98" y="243"/>
                  </a:cubicBezTo>
                  <a:cubicBezTo>
                    <a:pt x="104" y="251"/>
                    <a:pt x="119" y="262"/>
                    <a:pt x="129" y="262"/>
                  </a:cubicBezTo>
                  <a:cubicBezTo>
                    <a:pt x="134" y="262"/>
                    <a:pt x="137" y="262"/>
                    <a:pt x="142" y="263"/>
                  </a:cubicBezTo>
                  <a:cubicBezTo>
                    <a:pt x="139" y="265"/>
                    <a:pt x="139" y="269"/>
                    <a:pt x="135" y="270"/>
                  </a:cubicBezTo>
                  <a:cubicBezTo>
                    <a:pt x="133" y="271"/>
                    <a:pt x="132" y="271"/>
                    <a:pt x="131" y="271"/>
                  </a:cubicBezTo>
                  <a:cubicBezTo>
                    <a:pt x="130" y="271"/>
                    <a:pt x="130" y="271"/>
                    <a:pt x="129" y="271"/>
                  </a:cubicBezTo>
                  <a:cubicBezTo>
                    <a:pt x="128" y="271"/>
                    <a:pt x="128" y="271"/>
                    <a:pt x="127" y="271"/>
                  </a:cubicBezTo>
                  <a:cubicBezTo>
                    <a:pt x="125" y="271"/>
                    <a:pt x="124" y="271"/>
                    <a:pt x="121" y="273"/>
                  </a:cubicBezTo>
                  <a:cubicBezTo>
                    <a:pt x="129" y="281"/>
                    <a:pt x="136" y="297"/>
                    <a:pt x="152" y="297"/>
                  </a:cubicBezTo>
                  <a:cubicBezTo>
                    <a:pt x="166" y="297"/>
                    <a:pt x="166" y="279"/>
                    <a:pt x="173" y="272"/>
                  </a:cubicBezTo>
                  <a:cubicBezTo>
                    <a:pt x="177" y="272"/>
                    <a:pt x="177" y="272"/>
                    <a:pt x="177" y="272"/>
                  </a:cubicBezTo>
                  <a:cubicBezTo>
                    <a:pt x="177" y="274"/>
                    <a:pt x="174" y="278"/>
                    <a:pt x="174" y="279"/>
                  </a:cubicBezTo>
                  <a:cubicBezTo>
                    <a:pt x="174" y="286"/>
                    <a:pt x="180" y="293"/>
                    <a:pt x="180" y="301"/>
                  </a:cubicBezTo>
                  <a:cubicBezTo>
                    <a:pt x="180" y="308"/>
                    <a:pt x="177" y="309"/>
                    <a:pt x="177" y="316"/>
                  </a:cubicBezTo>
                  <a:cubicBezTo>
                    <a:pt x="177" y="316"/>
                    <a:pt x="177" y="316"/>
                    <a:pt x="177" y="316"/>
                  </a:cubicBezTo>
                  <a:cubicBezTo>
                    <a:pt x="177" y="317"/>
                    <a:pt x="177" y="322"/>
                    <a:pt x="177" y="323"/>
                  </a:cubicBezTo>
                  <a:cubicBezTo>
                    <a:pt x="177" y="333"/>
                    <a:pt x="183" y="343"/>
                    <a:pt x="186" y="354"/>
                  </a:cubicBezTo>
                  <a:cubicBezTo>
                    <a:pt x="190" y="366"/>
                    <a:pt x="200" y="383"/>
                    <a:pt x="202" y="391"/>
                  </a:cubicBezTo>
                  <a:cubicBezTo>
                    <a:pt x="204" y="398"/>
                    <a:pt x="204" y="401"/>
                    <a:pt x="209" y="408"/>
                  </a:cubicBezTo>
                  <a:cubicBezTo>
                    <a:pt x="213" y="414"/>
                    <a:pt x="210" y="421"/>
                    <a:pt x="214" y="429"/>
                  </a:cubicBezTo>
                  <a:cubicBezTo>
                    <a:pt x="216" y="434"/>
                    <a:pt x="224" y="439"/>
                    <a:pt x="226" y="446"/>
                  </a:cubicBezTo>
                  <a:cubicBezTo>
                    <a:pt x="230" y="457"/>
                    <a:pt x="236" y="468"/>
                    <a:pt x="240" y="481"/>
                  </a:cubicBezTo>
                  <a:cubicBezTo>
                    <a:pt x="240" y="482"/>
                    <a:pt x="242" y="486"/>
                    <a:pt x="244" y="486"/>
                  </a:cubicBezTo>
                  <a:cubicBezTo>
                    <a:pt x="245" y="489"/>
                    <a:pt x="248" y="491"/>
                    <a:pt x="251" y="491"/>
                  </a:cubicBezTo>
                  <a:cubicBezTo>
                    <a:pt x="252" y="491"/>
                    <a:pt x="252" y="491"/>
                    <a:pt x="252" y="491"/>
                  </a:cubicBezTo>
                  <a:cubicBezTo>
                    <a:pt x="257" y="491"/>
                    <a:pt x="257" y="485"/>
                    <a:pt x="259" y="481"/>
                  </a:cubicBezTo>
                  <a:cubicBezTo>
                    <a:pt x="262" y="475"/>
                    <a:pt x="263" y="477"/>
                    <a:pt x="269" y="474"/>
                  </a:cubicBezTo>
                  <a:cubicBezTo>
                    <a:pt x="274" y="472"/>
                    <a:pt x="272" y="458"/>
                    <a:pt x="279" y="456"/>
                  </a:cubicBezTo>
                  <a:cubicBezTo>
                    <a:pt x="281" y="456"/>
                    <a:pt x="285" y="456"/>
                    <a:pt x="285" y="454"/>
                  </a:cubicBezTo>
                  <a:cubicBezTo>
                    <a:pt x="287" y="454"/>
                    <a:pt x="287" y="454"/>
                    <a:pt x="287" y="454"/>
                  </a:cubicBezTo>
                  <a:cubicBezTo>
                    <a:pt x="285" y="440"/>
                    <a:pt x="285" y="440"/>
                    <a:pt x="285" y="440"/>
                  </a:cubicBezTo>
                  <a:cubicBezTo>
                    <a:pt x="285" y="430"/>
                    <a:pt x="291" y="421"/>
                    <a:pt x="291" y="408"/>
                  </a:cubicBezTo>
                  <a:cubicBezTo>
                    <a:pt x="291" y="400"/>
                    <a:pt x="287" y="395"/>
                    <a:pt x="287" y="385"/>
                  </a:cubicBezTo>
                  <a:cubicBezTo>
                    <a:pt x="287" y="374"/>
                    <a:pt x="298" y="372"/>
                    <a:pt x="308" y="369"/>
                  </a:cubicBezTo>
                  <a:cubicBezTo>
                    <a:pt x="312" y="368"/>
                    <a:pt x="317" y="362"/>
                    <a:pt x="322" y="358"/>
                  </a:cubicBezTo>
                  <a:cubicBezTo>
                    <a:pt x="332" y="348"/>
                    <a:pt x="341" y="337"/>
                    <a:pt x="352" y="326"/>
                  </a:cubicBezTo>
                  <a:cubicBezTo>
                    <a:pt x="360" y="318"/>
                    <a:pt x="375" y="315"/>
                    <a:pt x="385" y="306"/>
                  </a:cubicBezTo>
                  <a:cubicBezTo>
                    <a:pt x="390" y="301"/>
                    <a:pt x="389" y="295"/>
                    <a:pt x="391" y="288"/>
                  </a:cubicBezTo>
                  <a:cubicBezTo>
                    <a:pt x="393" y="283"/>
                    <a:pt x="404" y="283"/>
                    <a:pt x="408" y="275"/>
                  </a:cubicBezTo>
                  <a:cubicBezTo>
                    <a:pt x="412" y="277"/>
                    <a:pt x="412" y="280"/>
                    <a:pt x="420" y="280"/>
                  </a:cubicBezTo>
                  <a:cubicBezTo>
                    <a:pt x="434" y="280"/>
                    <a:pt x="449" y="277"/>
                    <a:pt x="449" y="261"/>
                  </a:cubicBezTo>
                  <a:cubicBezTo>
                    <a:pt x="457" y="263"/>
                    <a:pt x="466" y="266"/>
                    <a:pt x="468" y="273"/>
                  </a:cubicBezTo>
                  <a:cubicBezTo>
                    <a:pt x="470" y="279"/>
                    <a:pt x="469" y="288"/>
                    <a:pt x="473" y="294"/>
                  </a:cubicBezTo>
                  <a:cubicBezTo>
                    <a:pt x="477" y="301"/>
                    <a:pt x="483" y="305"/>
                    <a:pt x="491" y="311"/>
                  </a:cubicBezTo>
                  <a:cubicBezTo>
                    <a:pt x="496" y="320"/>
                    <a:pt x="502" y="328"/>
                    <a:pt x="506" y="339"/>
                  </a:cubicBezTo>
                  <a:cubicBezTo>
                    <a:pt x="506" y="342"/>
                    <a:pt x="509" y="343"/>
                    <a:pt x="509" y="346"/>
                  </a:cubicBezTo>
                  <a:cubicBezTo>
                    <a:pt x="509" y="352"/>
                    <a:pt x="506" y="355"/>
                    <a:pt x="506" y="362"/>
                  </a:cubicBezTo>
                  <a:cubicBezTo>
                    <a:pt x="506" y="369"/>
                    <a:pt x="507" y="375"/>
                    <a:pt x="515" y="375"/>
                  </a:cubicBezTo>
                  <a:cubicBezTo>
                    <a:pt x="530" y="375"/>
                    <a:pt x="533" y="360"/>
                    <a:pt x="542" y="351"/>
                  </a:cubicBezTo>
                  <a:cubicBezTo>
                    <a:pt x="545" y="354"/>
                    <a:pt x="544" y="356"/>
                    <a:pt x="547" y="359"/>
                  </a:cubicBezTo>
                  <a:cubicBezTo>
                    <a:pt x="548" y="360"/>
                    <a:pt x="552" y="359"/>
                    <a:pt x="554" y="362"/>
                  </a:cubicBezTo>
                  <a:cubicBezTo>
                    <a:pt x="559" y="370"/>
                    <a:pt x="550" y="386"/>
                    <a:pt x="557" y="386"/>
                  </a:cubicBezTo>
                  <a:cubicBezTo>
                    <a:pt x="557" y="402"/>
                    <a:pt x="571" y="416"/>
                    <a:pt x="571" y="439"/>
                  </a:cubicBezTo>
                  <a:cubicBezTo>
                    <a:pt x="571" y="445"/>
                    <a:pt x="567" y="457"/>
                    <a:pt x="571" y="460"/>
                  </a:cubicBezTo>
                  <a:cubicBezTo>
                    <a:pt x="571" y="460"/>
                    <a:pt x="571" y="460"/>
                    <a:pt x="571" y="460"/>
                  </a:cubicBezTo>
                  <a:cubicBezTo>
                    <a:pt x="575" y="451"/>
                    <a:pt x="577" y="445"/>
                    <a:pt x="581" y="435"/>
                  </a:cubicBezTo>
                  <a:cubicBezTo>
                    <a:pt x="582" y="433"/>
                    <a:pt x="586" y="432"/>
                    <a:pt x="586" y="429"/>
                  </a:cubicBezTo>
                  <a:cubicBezTo>
                    <a:pt x="586" y="425"/>
                    <a:pt x="578" y="400"/>
                    <a:pt x="574" y="396"/>
                  </a:cubicBezTo>
                  <a:cubicBezTo>
                    <a:pt x="571" y="392"/>
                    <a:pt x="565" y="390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4"/>
                    <a:pt x="565" y="384"/>
                    <a:pt x="565" y="384"/>
                  </a:cubicBezTo>
                  <a:cubicBezTo>
                    <a:pt x="565" y="382"/>
                    <a:pt x="565" y="381"/>
                    <a:pt x="565" y="379"/>
                  </a:cubicBezTo>
                  <a:cubicBezTo>
                    <a:pt x="565" y="380"/>
                    <a:pt x="565" y="380"/>
                    <a:pt x="565" y="380"/>
                  </a:cubicBezTo>
                  <a:cubicBezTo>
                    <a:pt x="567" y="379"/>
                    <a:pt x="571" y="373"/>
                    <a:pt x="571" y="369"/>
                  </a:cubicBezTo>
                  <a:cubicBezTo>
                    <a:pt x="571" y="362"/>
                    <a:pt x="570" y="351"/>
                    <a:pt x="567" y="345"/>
                  </a:cubicBezTo>
                  <a:cubicBezTo>
                    <a:pt x="563" y="341"/>
                    <a:pt x="557" y="34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31"/>
                    <a:pt x="557" y="331"/>
                    <a:pt x="557" y="331"/>
                  </a:cubicBezTo>
                  <a:cubicBezTo>
                    <a:pt x="557" y="322"/>
                    <a:pt x="560" y="314"/>
                    <a:pt x="565" y="309"/>
                  </a:cubicBezTo>
                  <a:cubicBezTo>
                    <a:pt x="568" y="306"/>
                    <a:pt x="574" y="307"/>
                    <a:pt x="578" y="305"/>
                  </a:cubicBezTo>
                  <a:cubicBezTo>
                    <a:pt x="591" y="296"/>
                    <a:pt x="599" y="292"/>
                    <a:pt x="609" y="276"/>
                  </a:cubicBezTo>
                  <a:cubicBezTo>
                    <a:pt x="606" y="276"/>
                    <a:pt x="605" y="277"/>
                    <a:pt x="601" y="277"/>
                  </a:cubicBezTo>
                  <a:cubicBezTo>
                    <a:pt x="590" y="277"/>
                    <a:pt x="584" y="266"/>
                    <a:pt x="584" y="255"/>
                  </a:cubicBezTo>
                  <a:cubicBezTo>
                    <a:pt x="578" y="254"/>
                    <a:pt x="577" y="239"/>
                    <a:pt x="573" y="239"/>
                  </a:cubicBezTo>
                  <a:cubicBezTo>
                    <a:pt x="569" y="239"/>
                    <a:pt x="566" y="242"/>
                    <a:pt x="562" y="242"/>
                  </a:cubicBezTo>
                  <a:cubicBezTo>
                    <a:pt x="560" y="242"/>
                    <a:pt x="560" y="238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37"/>
                    <a:pt x="560" y="237"/>
                    <a:pt x="560" y="237"/>
                  </a:cubicBezTo>
                  <a:cubicBezTo>
                    <a:pt x="560" y="217"/>
                    <a:pt x="573" y="217"/>
                    <a:pt x="573" y="195"/>
                  </a:cubicBezTo>
                  <a:cubicBezTo>
                    <a:pt x="573" y="184"/>
                    <a:pt x="566" y="181"/>
                    <a:pt x="561" y="173"/>
                  </a:cubicBezTo>
                  <a:cubicBezTo>
                    <a:pt x="548" y="166"/>
                    <a:pt x="537" y="168"/>
                    <a:pt x="533" y="151"/>
                  </a:cubicBezTo>
                  <a:cubicBezTo>
                    <a:pt x="530" y="151"/>
                    <a:pt x="530" y="151"/>
                    <a:pt x="530" y="151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5" y="155"/>
                    <a:pt x="525" y="155"/>
                    <a:pt x="525" y="155"/>
                  </a:cubicBezTo>
                  <a:cubicBezTo>
                    <a:pt x="524" y="156"/>
                    <a:pt x="523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0" y="156"/>
                    <a:pt x="518" y="155"/>
                    <a:pt x="516" y="155"/>
                  </a:cubicBezTo>
                  <a:cubicBezTo>
                    <a:pt x="515" y="155"/>
                    <a:pt x="513" y="154"/>
                    <a:pt x="512" y="154"/>
                  </a:cubicBezTo>
                  <a:cubicBezTo>
                    <a:pt x="511" y="154"/>
                    <a:pt x="510" y="154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10" y="155"/>
                    <a:pt x="510" y="155"/>
                    <a:pt x="510" y="155"/>
                  </a:cubicBezTo>
                  <a:cubicBezTo>
                    <a:pt x="509" y="155"/>
                    <a:pt x="508" y="155"/>
                    <a:pt x="508" y="156"/>
                  </a:cubicBezTo>
                  <a:cubicBezTo>
                    <a:pt x="508" y="156"/>
                    <a:pt x="508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7" y="156"/>
                    <a:pt x="507" y="156"/>
                    <a:pt x="507" y="156"/>
                  </a:cubicBezTo>
                  <a:cubicBezTo>
                    <a:pt x="505" y="158"/>
                    <a:pt x="504" y="160"/>
                    <a:pt x="501" y="162"/>
                  </a:cubicBezTo>
                  <a:cubicBezTo>
                    <a:pt x="497" y="164"/>
                    <a:pt x="480" y="179"/>
                    <a:pt x="473" y="179"/>
                  </a:cubicBezTo>
                  <a:cubicBezTo>
                    <a:pt x="464" y="179"/>
                    <a:pt x="458" y="173"/>
                    <a:pt x="447" y="173"/>
                  </a:cubicBezTo>
                  <a:cubicBezTo>
                    <a:pt x="433" y="173"/>
                    <a:pt x="431" y="182"/>
                    <a:pt x="424" y="186"/>
                  </a:cubicBezTo>
                  <a:cubicBezTo>
                    <a:pt x="423" y="182"/>
                    <a:pt x="421" y="174"/>
                    <a:pt x="419" y="174"/>
                  </a:cubicBezTo>
                  <a:cubicBezTo>
                    <a:pt x="416" y="174"/>
                    <a:pt x="414" y="177"/>
                    <a:pt x="409" y="177"/>
                  </a:cubicBezTo>
                  <a:cubicBezTo>
                    <a:pt x="401" y="177"/>
                    <a:pt x="394" y="177"/>
                    <a:pt x="387" y="177"/>
                  </a:cubicBezTo>
                  <a:cubicBezTo>
                    <a:pt x="375" y="177"/>
                    <a:pt x="370" y="169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2" y="164"/>
                    <a:pt x="362" y="164"/>
                  </a:cubicBezTo>
                  <a:cubicBezTo>
                    <a:pt x="362" y="164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1" y="163"/>
                    <a:pt x="361" y="163"/>
                    <a:pt x="361" y="163"/>
                  </a:cubicBezTo>
                  <a:cubicBezTo>
                    <a:pt x="360" y="163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9" y="164"/>
                    <a:pt x="359" y="164"/>
                    <a:pt x="359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8" y="164"/>
                    <a:pt x="358" y="164"/>
                    <a:pt x="358" y="164"/>
                  </a:cubicBezTo>
                  <a:cubicBezTo>
                    <a:pt x="357" y="164"/>
                    <a:pt x="357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6" y="164"/>
                    <a:pt x="356" y="164"/>
                    <a:pt x="356" y="164"/>
                  </a:cubicBezTo>
                  <a:cubicBezTo>
                    <a:pt x="355" y="164"/>
                    <a:pt x="354" y="164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4" y="163"/>
                    <a:pt x="354" y="163"/>
                    <a:pt x="354" y="163"/>
                  </a:cubicBezTo>
                  <a:cubicBezTo>
                    <a:pt x="352" y="159"/>
                    <a:pt x="352" y="155"/>
                    <a:pt x="347" y="153"/>
                  </a:cubicBezTo>
                  <a:cubicBezTo>
                    <a:pt x="340" y="149"/>
                    <a:pt x="334" y="151"/>
                    <a:pt x="328" y="145"/>
                  </a:cubicBezTo>
                  <a:cubicBezTo>
                    <a:pt x="322" y="138"/>
                    <a:pt x="316" y="142"/>
                    <a:pt x="304" y="139"/>
                  </a:cubicBezTo>
                  <a:cubicBezTo>
                    <a:pt x="295" y="137"/>
                    <a:pt x="292" y="130"/>
                    <a:pt x="283" y="127"/>
                  </a:cubicBezTo>
                  <a:cubicBezTo>
                    <a:pt x="280" y="126"/>
                    <a:pt x="275" y="127"/>
                    <a:pt x="274" y="124"/>
                  </a:cubicBezTo>
                  <a:cubicBezTo>
                    <a:pt x="272" y="117"/>
                    <a:pt x="272" y="113"/>
                    <a:pt x="271" y="107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1" y="102"/>
                    <a:pt x="271" y="102"/>
                    <a:pt x="271" y="102"/>
                  </a:cubicBezTo>
                  <a:cubicBezTo>
                    <a:pt x="272" y="102"/>
                    <a:pt x="272" y="102"/>
                    <a:pt x="273" y="102"/>
                  </a:cubicBezTo>
                  <a:cubicBezTo>
                    <a:pt x="274" y="102"/>
                    <a:pt x="274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5" y="102"/>
                    <a:pt x="275" y="102"/>
                    <a:pt x="275" y="102"/>
                  </a:cubicBezTo>
                  <a:cubicBezTo>
                    <a:pt x="279" y="102"/>
                    <a:pt x="283" y="101"/>
                    <a:pt x="283" y="96"/>
                  </a:cubicBezTo>
                  <a:cubicBezTo>
                    <a:pt x="283" y="90"/>
                    <a:pt x="275" y="89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83"/>
                    <a:pt x="275" y="83"/>
                    <a:pt x="275" y="83"/>
                  </a:cubicBezTo>
                  <a:cubicBezTo>
                    <a:pt x="275" y="69"/>
                    <a:pt x="295" y="71"/>
                    <a:pt x="295" y="57"/>
                  </a:cubicBezTo>
                  <a:cubicBezTo>
                    <a:pt x="295" y="52"/>
                    <a:pt x="283" y="42"/>
                    <a:pt x="278" y="42"/>
                  </a:cubicBezTo>
                  <a:cubicBezTo>
                    <a:pt x="269" y="42"/>
                    <a:pt x="265" y="50"/>
                    <a:pt x="256" y="52"/>
                  </a:cubicBezTo>
                  <a:cubicBezTo>
                    <a:pt x="246" y="49"/>
                    <a:pt x="240" y="49"/>
                    <a:pt x="232" y="41"/>
                  </a:cubicBezTo>
                  <a:cubicBezTo>
                    <a:pt x="229" y="38"/>
                    <a:pt x="232" y="31"/>
                    <a:pt x="226" y="29"/>
                  </a:cubicBezTo>
                  <a:cubicBezTo>
                    <a:pt x="218" y="27"/>
                    <a:pt x="213" y="29"/>
                    <a:pt x="213" y="20"/>
                  </a:cubicBezTo>
                  <a:cubicBezTo>
                    <a:pt x="206" y="19"/>
                    <a:pt x="202" y="19"/>
                    <a:pt x="195" y="19"/>
                  </a:cubicBezTo>
                  <a:cubicBezTo>
                    <a:pt x="185" y="19"/>
                    <a:pt x="181" y="28"/>
                    <a:pt x="168" y="28"/>
                  </a:cubicBezTo>
                  <a:cubicBezTo>
                    <a:pt x="163" y="28"/>
                    <a:pt x="162" y="22"/>
                    <a:pt x="162" y="16"/>
                  </a:cubicBezTo>
                  <a:cubicBezTo>
                    <a:pt x="162" y="14"/>
                    <a:pt x="162" y="12"/>
                    <a:pt x="162" y="11"/>
                  </a:cubicBezTo>
                  <a:cubicBezTo>
                    <a:pt x="162" y="5"/>
                    <a:pt x="162" y="0"/>
                    <a:pt x="1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g1202a3850ce_0_581"/>
            <p:cNvSpPr/>
            <p:nvPr/>
          </p:nvSpPr>
          <p:spPr>
            <a:xfrm>
              <a:off x="6819" y="2871"/>
              <a:ext cx="376" cy="409"/>
            </a:xfrm>
            <a:custGeom>
              <a:rect b="b" l="l" r="r" t="t"/>
              <a:pathLst>
                <a:path extrusionOk="0" h="173" w="159">
                  <a:moveTo>
                    <a:pt x="3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10"/>
                    <a:pt x="10" y="24"/>
                    <a:pt x="14" y="25"/>
                  </a:cubicBezTo>
                  <a:cubicBezTo>
                    <a:pt x="19" y="27"/>
                    <a:pt x="24" y="25"/>
                    <a:pt x="26" y="30"/>
                  </a:cubicBezTo>
                  <a:cubicBezTo>
                    <a:pt x="29" y="37"/>
                    <a:pt x="31" y="40"/>
                    <a:pt x="34" y="46"/>
                  </a:cubicBezTo>
                  <a:cubicBezTo>
                    <a:pt x="38" y="53"/>
                    <a:pt x="50" y="51"/>
                    <a:pt x="53" y="63"/>
                  </a:cubicBezTo>
                  <a:cubicBezTo>
                    <a:pt x="54" y="68"/>
                    <a:pt x="58" y="80"/>
                    <a:pt x="61" y="82"/>
                  </a:cubicBezTo>
                  <a:cubicBezTo>
                    <a:pt x="62" y="83"/>
                    <a:pt x="69" y="84"/>
                    <a:pt x="69" y="85"/>
                  </a:cubicBezTo>
                  <a:cubicBezTo>
                    <a:pt x="70" y="86"/>
                    <a:pt x="69" y="89"/>
                    <a:pt x="71" y="89"/>
                  </a:cubicBezTo>
                  <a:cubicBezTo>
                    <a:pt x="72" y="89"/>
                    <a:pt x="79" y="100"/>
                    <a:pt x="80" y="103"/>
                  </a:cubicBezTo>
                  <a:cubicBezTo>
                    <a:pt x="86" y="115"/>
                    <a:pt x="90" y="124"/>
                    <a:pt x="100" y="135"/>
                  </a:cubicBezTo>
                  <a:cubicBezTo>
                    <a:pt x="110" y="144"/>
                    <a:pt x="119" y="148"/>
                    <a:pt x="129" y="159"/>
                  </a:cubicBezTo>
                  <a:cubicBezTo>
                    <a:pt x="130" y="159"/>
                    <a:pt x="139" y="173"/>
                    <a:pt x="142" y="173"/>
                  </a:cubicBezTo>
                  <a:cubicBezTo>
                    <a:pt x="146" y="173"/>
                    <a:pt x="156" y="171"/>
                    <a:pt x="156" y="165"/>
                  </a:cubicBezTo>
                  <a:cubicBezTo>
                    <a:pt x="156" y="160"/>
                    <a:pt x="154" y="153"/>
                    <a:pt x="159" y="151"/>
                  </a:cubicBezTo>
                  <a:cubicBezTo>
                    <a:pt x="159" y="139"/>
                    <a:pt x="159" y="135"/>
                    <a:pt x="159" y="128"/>
                  </a:cubicBezTo>
                  <a:cubicBezTo>
                    <a:pt x="159" y="123"/>
                    <a:pt x="152" y="121"/>
                    <a:pt x="148" y="118"/>
                  </a:cubicBezTo>
                  <a:cubicBezTo>
                    <a:pt x="143" y="112"/>
                    <a:pt x="136" y="109"/>
                    <a:pt x="136" y="98"/>
                  </a:cubicBezTo>
                  <a:cubicBezTo>
                    <a:pt x="130" y="98"/>
                    <a:pt x="126" y="96"/>
                    <a:pt x="126" y="89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27" y="82"/>
                    <a:pt x="126" y="79"/>
                    <a:pt x="124" y="79"/>
                  </a:cubicBezTo>
                  <a:cubicBezTo>
                    <a:pt x="122" y="79"/>
                    <a:pt x="121" y="79"/>
                    <a:pt x="119" y="79"/>
                  </a:cubicBezTo>
                  <a:cubicBezTo>
                    <a:pt x="119" y="79"/>
                    <a:pt x="120" y="77"/>
                    <a:pt x="120" y="77"/>
                  </a:cubicBezTo>
                  <a:cubicBezTo>
                    <a:pt x="120" y="69"/>
                    <a:pt x="111" y="66"/>
                    <a:pt x="104" y="63"/>
                  </a:cubicBezTo>
                  <a:cubicBezTo>
                    <a:pt x="89" y="59"/>
                    <a:pt x="83" y="52"/>
                    <a:pt x="73" y="42"/>
                  </a:cubicBezTo>
                  <a:cubicBezTo>
                    <a:pt x="68" y="37"/>
                    <a:pt x="64" y="30"/>
                    <a:pt x="56" y="28"/>
                  </a:cubicBezTo>
                  <a:cubicBezTo>
                    <a:pt x="54" y="27"/>
                    <a:pt x="51" y="28"/>
                    <a:pt x="50" y="25"/>
                  </a:cubicBezTo>
                  <a:cubicBezTo>
                    <a:pt x="46" y="16"/>
                    <a:pt x="42" y="9"/>
                    <a:pt x="31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9" y="3"/>
                    <a:pt x="8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g1202a3850ce_0_581"/>
            <p:cNvSpPr/>
            <p:nvPr/>
          </p:nvSpPr>
          <p:spPr>
            <a:xfrm>
              <a:off x="7304" y="2821"/>
              <a:ext cx="362" cy="397"/>
            </a:xfrm>
            <a:custGeom>
              <a:rect b="b" l="l" r="r" t="t"/>
              <a:pathLst>
                <a:path extrusionOk="0" h="168" w="153">
                  <a:moveTo>
                    <a:pt x="123" y="0"/>
                  </a:moveTo>
                  <a:cubicBezTo>
                    <a:pt x="115" y="0"/>
                    <a:pt x="103" y="20"/>
                    <a:pt x="99" y="28"/>
                  </a:cubicBezTo>
                  <a:cubicBezTo>
                    <a:pt x="97" y="32"/>
                    <a:pt x="84" y="30"/>
                    <a:pt x="80" y="34"/>
                  </a:cubicBezTo>
                  <a:cubicBezTo>
                    <a:pt x="79" y="35"/>
                    <a:pt x="78" y="38"/>
                    <a:pt x="76" y="39"/>
                  </a:cubicBezTo>
                  <a:cubicBezTo>
                    <a:pt x="74" y="40"/>
                    <a:pt x="74" y="41"/>
                    <a:pt x="71" y="42"/>
                  </a:cubicBezTo>
                  <a:cubicBezTo>
                    <a:pt x="71" y="42"/>
                    <a:pt x="65" y="46"/>
                    <a:pt x="68" y="49"/>
                  </a:cubicBezTo>
                  <a:cubicBezTo>
                    <a:pt x="63" y="53"/>
                    <a:pt x="63" y="58"/>
                    <a:pt x="55" y="60"/>
                  </a:cubicBezTo>
                  <a:cubicBezTo>
                    <a:pt x="50" y="61"/>
                    <a:pt x="44" y="61"/>
                    <a:pt x="41" y="64"/>
                  </a:cubicBezTo>
                  <a:cubicBezTo>
                    <a:pt x="33" y="72"/>
                    <a:pt x="35" y="88"/>
                    <a:pt x="19" y="88"/>
                  </a:cubicBezTo>
                  <a:cubicBezTo>
                    <a:pt x="16" y="88"/>
                    <a:pt x="12" y="87"/>
                    <a:pt x="8" y="87"/>
                  </a:cubicBezTo>
                  <a:cubicBezTo>
                    <a:pt x="4" y="87"/>
                    <a:pt x="0" y="89"/>
                    <a:pt x="0" y="93"/>
                  </a:cubicBezTo>
                  <a:cubicBezTo>
                    <a:pt x="0" y="96"/>
                    <a:pt x="6" y="115"/>
                    <a:pt x="8" y="116"/>
                  </a:cubicBezTo>
                  <a:cubicBezTo>
                    <a:pt x="11" y="116"/>
                    <a:pt x="14" y="116"/>
                    <a:pt x="15" y="119"/>
                  </a:cubicBezTo>
                  <a:cubicBezTo>
                    <a:pt x="15" y="119"/>
                    <a:pt x="15" y="121"/>
                    <a:pt x="15" y="121"/>
                  </a:cubicBezTo>
                  <a:cubicBezTo>
                    <a:pt x="22" y="132"/>
                    <a:pt x="13" y="150"/>
                    <a:pt x="33" y="150"/>
                  </a:cubicBezTo>
                  <a:cubicBezTo>
                    <a:pt x="37" y="150"/>
                    <a:pt x="39" y="148"/>
                    <a:pt x="43" y="148"/>
                  </a:cubicBezTo>
                  <a:cubicBezTo>
                    <a:pt x="43" y="148"/>
                    <a:pt x="43" y="148"/>
                    <a:pt x="44" y="148"/>
                  </a:cubicBezTo>
                  <a:cubicBezTo>
                    <a:pt x="44" y="150"/>
                    <a:pt x="44" y="156"/>
                    <a:pt x="45" y="156"/>
                  </a:cubicBezTo>
                  <a:cubicBezTo>
                    <a:pt x="46" y="156"/>
                    <a:pt x="47" y="158"/>
                    <a:pt x="49" y="158"/>
                  </a:cubicBezTo>
                  <a:cubicBezTo>
                    <a:pt x="55" y="158"/>
                    <a:pt x="58" y="153"/>
                    <a:pt x="62" y="153"/>
                  </a:cubicBezTo>
                  <a:cubicBezTo>
                    <a:pt x="71" y="153"/>
                    <a:pt x="77" y="159"/>
                    <a:pt x="85" y="161"/>
                  </a:cubicBezTo>
                  <a:cubicBezTo>
                    <a:pt x="85" y="164"/>
                    <a:pt x="87" y="168"/>
                    <a:pt x="92" y="168"/>
                  </a:cubicBezTo>
                  <a:cubicBezTo>
                    <a:pt x="99" y="168"/>
                    <a:pt x="100" y="162"/>
                    <a:pt x="109" y="160"/>
                  </a:cubicBezTo>
                  <a:cubicBezTo>
                    <a:pt x="109" y="154"/>
                    <a:pt x="115" y="146"/>
                    <a:pt x="115" y="142"/>
                  </a:cubicBezTo>
                  <a:cubicBezTo>
                    <a:pt x="115" y="139"/>
                    <a:pt x="112" y="138"/>
                    <a:pt x="112" y="135"/>
                  </a:cubicBezTo>
                  <a:cubicBezTo>
                    <a:pt x="112" y="131"/>
                    <a:pt x="118" y="124"/>
                    <a:pt x="124" y="122"/>
                  </a:cubicBezTo>
                  <a:cubicBezTo>
                    <a:pt x="124" y="114"/>
                    <a:pt x="128" y="110"/>
                    <a:pt x="131" y="99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5" y="93"/>
                    <a:pt x="137" y="92"/>
                    <a:pt x="139" y="92"/>
                  </a:cubicBezTo>
                  <a:cubicBezTo>
                    <a:pt x="141" y="92"/>
                    <a:pt x="143" y="93"/>
                    <a:pt x="145" y="93"/>
                  </a:cubicBezTo>
                  <a:cubicBezTo>
                    <a:pt x="148" y="93"/>
                    <a:pt x="149" y="92"/>
                    <a:pt x="150" y="87"/>
                  </a:cubicBezTo>
                  <a:cubicBezTo>
                    <a:pt x="141" y="87"/>
                    <a:pt x="127" y="61"/>
                    <a:pt x="127" y="53"/>
                  </a:cubicBezTo>
                  <a:cubicBezTo>
                    <a:pt x="127" y="51"/>
                    <a:pt x="129" y="50"/>
                    <a:pt x="130" y="49"/>
                  </a:cubicBezTo>
                  <a:cubicBezTo>
                    <a:pt x="130" y="48"/>
                    <a:pt x="129" y="46"/>
                    <a:pt x="128" y="44"/>
                  </a:cubicBezTo>
                  <a:cubicBezTo>
                    <a:pt x="128" y="44"/>
                    <a:pt x="142" y="39"/>
                    <a:pt x="144" y="37"/>
                  </a:cubicBezTo>
                  <a:cubicBezTo>
                    <a:pt x="142" y="37"/>
                    <a:pt x="141" y="35"/>
                    <a:pt x="141" y="34"/>
                  </a:cubicBezTo>
                  <a:cubicBezTo>
                    <a:pt x="141" y="30"/>
                    <a:pt x="153" y="33"/>
                    <a:pt x="153" y="28"/>
                  </a:cubicBezTo>
                  <a:cubicBezTo>
                    <a:pt x="153" y="17"/>
                    <a:pt x="131" y="24"/>
                    <a:pt x="131" y="13"/>
                  </a:cubicBezTo>
                  <a:cubicBezTo>
                    <a:pt x="131" y="5"/>
                    <a:pt x="132" y="0"/>
                    <a:pt x="1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g1202a3850ce_0_581"/>
            <p:cNvSpPr/>
            <p:nvPr/>
          </p:nvSpPr>
          <p:spPr>
            <a:xfrm>
              <a:off x="7654" y="3010"/>
              <a:ext cx="224" cy="265"/>
            </a:xfrm>
            <a:custGeom>
              <a:rect b="b" l="l" r="r" t="t"/>
              <a:pathLst>
                <a:path extrusionOk="0" h="112" w="95">
                  <a:moveTo>
                    <a:pt x="95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86" y="4"/>
                    <a:pt x="78" y="9"/>
                    <a:pt x="75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20" y="6"/>
                    <a:pt x="14" y="24"/>
                    <a:pt x="14" y="36"/>
                  </a:cubicBezTo>
                  <a:cubicBezTo>
                    <a:pt x="14" y="39"/>
                    <a:pt x="10" y="42"/>
                    <a:pt x="9" y="44"/>
                  </a:cubicBezTo>
                  <a:cubicBezTo>
                    <a:pt x="6" y="56"/>
                    <a:pt x="0" y="61"/>
                    <a:pt x="0" y="73"/>
                  </a:cubicBezTo>
                  <a:cubicBezTo>
                    <a:pt x="0" y="79"/>
                    <a:pt x="7" y="79"/>
                    <a:pt x="10" y="79"/>
                  </a:cubicBezTo>
                  <a:cubicBezTo>
                    <a:pt x="10" y="88"/>
                    <a:pt x="10" y="99"/>
                    <a:pt x="10" y="105"/>
                  </a:cubicBezTo>
                  <a:cubicBezTo>
                    <a:pt x="10" y="108"/>
                    <a:pt x="15" y="112"/>
                    <a:pt x="19" y="112"/>
                  </a:cubicBezTo>
                  <a:cubicBezTo>
                    <a:pt x="25" y="112"/>
                    <a:pt x="27" y="93"/>
                    <a:pt x="27" y="91"/>
                  </a:cubicBezTo>
                  <a:cubicBezTo>
                    <a:pt x="27" y="84"/>
                    <a:pt x="22" y="80"/>
                    <a:pt x="22" y="73"/>
                  </a:cubicBezTo>
                  <a:cubicBezTo>
                    <a:pt x="22" y="69"/>
                    <a:pt x="26" y="67"/>
                    <a:pt x="30" y="67"/>
                  </a:cubicBezTo>
                  <a:cubicBezTo>
                    <a:pt x="31" y="67"/>
                    <a:pt x="32" y="67"/>
                    <a:pt x="33" y="67"/>
                  </a:cubicBezTo>
                  <a:cubicBezTo>
                    <a:pt x="33" y="67"/>
                    <a:pt x="34" y="67"/>
                    <a:pt x="34" y="67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5"/>
                    <a:pt x="40" y="87"/>
                    <a:pt x="40" y="94"/>
                  </a:cubicBezTo>
                  <a:cubicBezTo>
                    <a:pt x="40" y="96"/>
                    <a:pt x="41" y="97"/>
                    <a:pt x="40" y="9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47" y="93"/>
                    <a:pt x="59" y="94"/>
                    <a:pt x="59" y="88"/>
                  </a:cubicBezTo>
                  <a:cubicBezTo>
                    <a:pt x="57" y="87"/>
                    <a:pt x="52" y="82"/>
                    <a:pt x="52" y="78"/>
                  </a:cubicBezTo>
                  <a:cubicBezTo>
                    <a:pt x="52" y="77"/>
                    <a:pt x="53" y="76"/>
                    <a:pt x="54" y="75"/>
                  </a:cubicBezTo>
                  <a:cubicBezTo>
                    <a:pt x="50" y="74"/>
                    <a:pt x="40" y="55"/>
                    <a:pt x="40" y="53"/>
                  </a:cubicBezTo>
                  <a:cubicBezTo>
                    <a:pt x="55" y="53"/>
                    <a:pt x="56" y="41"/>
                    <a:pt x="68" y="3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4" y="34"/>
                    <a:pt x="38" y="41"/>
                    <a:pt x="37" y="4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6" y="44"/>
                    <a:pt x="35" y="46"/>
                    <a:pt x="32" y="46"/>
                  </a:cubicBezTo>
                  <a:cubicBezTo>
                    <a:pt x="24" y="46"/>
                    <a:pt x="21" y="36"/>
                    <a:pt x="21" y="28"/>
                  </a:cubicBezTo>
                  <a:cubicBezTo>
                    <a:pt x="21" y="21"/>
                    <a:pt x="25" y="20"/>
                    <a:pt x="31" y="20"/>
                  </a:cubicBezTo>
                  <a:cubicBezTo>
                    <a:pt x="33" y="20"/>
                    <a:pt x="36" y="20"/>
                    <a:pt x="38" y="20"/>
                  </a:cubicBezTo>
                  <a:cubicBezTo>
                    <a:pt x="47" y="20"/>
                    <a:pt x="51" y="18"/>
                    <a:pt x="58" y="18"/>
                  </a:cubicBezTo>
                  <a:cubicBezTo>
                    <a:pt x="65" y="18"/>
                    <a:pt x="70" y="21"/>
                    <a:pt x="77" y="21"/>
                  </a:cubicBezTo>
                  <a:cubicBezTo>
                    <a:pt x="87" y="21"/>
                    <a:pt x="91" y="12"/>
                    <a:pt x="93" y="4"/>
                  </a:cubicBezTo>
                  <a:cubicBezTo>
                    <a:pt x="94" y="4"/>
                    <a:pt x="95" y="2"/>
                    <a:pt x="9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g1202a3850ce_0_581"/>
            <p:cNvSpPr/>
            <p:nvPr/>
          </p:nvSpPr>
          <p:spPr>
            <a:xfrm>
              <a:off x="7181" y="3280"/>
              <a:ext cx="364" cy="106"/>
            </a:xfrm>
            <a:custGeom>
              <a:rect b="b" l="l" r="r" t="t"/>
              <a:pathLst>
                <a:path extrusionOk="0" h="45" w="154">
                  <a:moveTo>
                    <a:pt x="26" y="0"/>
                  </a:moveTo>
                  <a:cubicBezTo>
                    <a:pt x="23" y="0"/>
                    <a:pt x="21" y="3"/>
                    <a:pt x="18" y="3"/>
                  </a:cubicBezTo>
                  <a:cubicBezTo>
                    <a:pt x="16" y="3"/>
                    <a:pt x="15" y="1"/>
                    <a:pt x="13" y="1"/>
                  </a:cubicBezTo>
                  <a:cubicBezTo>
                    <a:pt x="10" y="1"/>
                    <a:pt x="1" y="10"/>
                    <a:pt x="0" y="12"/>
                  </a:cubicBezTo>
                  <a:cubicBezTo>
                    <a:pt x="8" y="12"/>
                    <a:pt x="12" y="18"/>
                    <a:pt x="18" y="24"/>
                  </a:cubicBezTo>
                  <a:cubicBezTo>
                    <a:pt x="20" y="25"/>
                    <a:pt x="22" y="26"/>
                    <a:pt x="24" y="26"/>
                  </a:cubicBezTo>
                  <a:cubicBezTo>
                    <a:pt x="26" y="26"/>
                    <a:pt x="27" y="26"/>
                    <a:pt x="29" y="26"/>
                  </a:cubicBezTo>
                  <a:cubicBezTo>
                    <a:pt x="30" y="26"/>
                    <a:pt x="32" y="25"/>
                    <a:pt x="33" y="25"/>
                  </a:cubicBezTo>
                  <a:cubicBezTo>
                    <a:pt x="35" y="25"/>
                    <a:pt x="37" y="26"/>
                    <a:pt x="39" y="26"/>
                  </a:cubicBezTo>
                  <a:cubicBezTo>
                    <a:pt x="49" y="29"/>
                    <a:pt x="58" y="30"/>
                    <a:pt x="68" y="30"/>
                  </a:cubicBezTo>
                  <a:cubicBezTo>
                    <a:pt x="73" y="30"/>
                    <a:pt x="75" y="37"/>
                    <a:pt x="81" y="37"/>
                  </a:cubicBezTo>
                  <a:cubicBezTo>
                    <a:pt x="102" y="37"/>
                    <a:pt x="120" y="38"/>
                    <a:pt x="137" y="45"/>
                  </a:cubicBezTo>
                  <a:cubicBezTo>
                    <a:pt x="136" y="43"/>
                    <a:pt x="135" y="39"/>
                    <a:pt x="137" y="39"/>
                  </a:cubicBezTo>
                  <a:cubicBezTo>
                    <a:pt x="143" y="39"/>
                    <a:pt x="143" y="43"/>
                    <a:pt x="148" y="43"/>
                  </a:cubicBezTo>
                  <a:cubicBezTo>
                    <a:pt x="149" y="43"/>
                    <a:pt x="153" y="39"/>
                    <a:pt x="154" y="37"/>
                  </a:cubicBezTo>
                  <a:cubicBezTo>
                    <a:pt x="150" y="36"/>
                    <a:pt x="150" y="34"/>
                    <a:pt x="145" y="32"/>
                  </a:cubicBezTo>
                  <a:cubicBezTo>
                    <a:pt x="145" y="32"/>
                    <a:pt x="144" y="32"/>
                    <a:pt x="143" y="32"/>
                  </a:cubicBezTo>
                  <a:cubicBezTo>
                    <a:pt x="142" y="32"/>
                    <a:pt x="141" y="32"/>
                    <a:pt x="140" y="33"/>
                  </a:cubicBezTo>
                  <a:cubicBezTo>
                    <a:pt x="139" y="33"/>
                    <a:pt x="137" y="33"/>
                    <a:pt x="136" y="33"/>
                  </a:cubicBezTo>
                  <a:cubicBezTo>
                    <a:pt x="135" y="33"/>
                    <a:pt x="134" y="33"/>
                    <a:pt x="133" y="31"/>
                  </a:cubicBezTo>
                  <a:cubicBezTo>
                    <a:pt x="132" y="30"/>
                    <a:pt x="132" y="27"/>
                    <a:pt x="128" y="27"/>
                  </a:cubicBezTo>
                  <a:cubicBezTo>
                    <a:pt x="119" y="27"/>
                    <a:pt x="112" y="26"/>
                    <a:pt x="106" y="20"/>
                  </a:cubicBezTo>
                  <a:cubicBezTo>
                    <a:pt x="106" y="20"/>
                    <a:pt x="107" y="20"/>
                    <a:pt x="107" y="20"/>
                  </a:cubicBezTo>
                  <a:cubicBezTo>
                    <a:pt x="112" y="20"/>
                    <a:pt x="125" y="18"/>
                    <a:pt x="126" y="16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96" y="18"/>
                    <a:pt x="93" y="9"/>
                    <a:pt x="82" y="9"/>
                  </a:cubicBezTo>
                  <a:cubicBezTo>
                    <a:pt x="76" y="9"/>
                    <a:pt x="74" y="17"/>
                    <a:pt x="66" y="17"/>
                  </a:cubicBezTo>
                  <a:cubicBezTo>
                    <a:pt x="49" y="17"/>
                    <a:pt x="42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g1202a3850ce_0_581"/>
            <p:cNvSpPr/>
            <p:nvPr/>
          </p:nvSpPr>
          <p:spPr>
            <a:xfrm>
              <a:off x="7694" y="3365"/>
              <a:ext cx="109" cy="24"/>
            </a:xfrm>
            <a:custGeom>
              <a:rect b="b" l="l" r="r" t="t"/>
              <a:pathLst>
                <a:path extrusionOk="0" h="10" w="46">
                  <a:moveTo>
                    <a:pt x="46" y="0"/>
                  </a:moveTo>
                  <a:cubicBezTo>
                    <a:pt x="41" y="2"/>
                    <a:pt x="39" y="5"/>
                    <a:pt x="31" y="5"/>
                  </a:cubicBezTo>
                  <a:cubicBezTo>
                    <a:pt x="23" y="5"/>
                    <a:pt x="19" y="1"/>
                    <a:pt x="10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4" y="1"/>
                    <a:pt x="0" y="2"/>
                    <a:pt x="0" y="5"/>
                  </a:cubicBezTo>
                  <a:cubicBezTo>
                    <a:pt x="0" y="10"/>
                    <a:pt x="6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6" y="10"/>
                    <a:pt x="23" y="10"/>
                    <a:pt x="31" y="10"/>
                  </a:cubicBezTo>
                  <a:cubicBezTo>
                    <a:pt x="38" y="8"/>
                    <a:pt x="42" y="7"/>
                    <a:pt x="4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g1202a3850ce_0_581"/>
            <p:cNvSpPr/>
            <p:nvPr/>
          </p:nvSpPr>
          <p:spPr>
            <a:xfrm>
              <a:off x="7585" y="3370"/>
              <a:ext cx="76" cy="26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1"/>
                    <a:pt x="19" y="2"/>
                    <a:pt x="19" y="4"/>
                  </a:cubicBezTo>
                  <a:cubicBezTo>
                    <a:pt x="17" y="3"/>
                    <a:pt x="14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3" y="2"/>
                    <a:pt x="0" y="2"/>
                    <a:pt x="0" y="7"/>
                  </a:cubicBezTo>
                  <a:cubicBezTo>
                    <a:pt x="0" y="9"/>
                    <a:pt x="7" y="11"/>
                    <a:pt x="11" y="11"/>
                  </a:cubicBezTo>
                  <a:cubicBezTo>
                    <a:pt x="16" y="11"/>
                    <a:pt x="18" y="8"/>
                    <a:pt x="23" y="6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32" y="4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g1202a3850ce_0_581"/>
            <p:cNvSpPr/>
            <p:nvPr/>
          </p:nvSpPr>
          <p:spPr>
            <a:xfrm>
              <a:off x="7668" y="3403"/>
              <a:ext cx="54" cy="38"/>
            </a:xfrm>
            <a:custGeom>
              <a:rect b="b" l="l" r="r" t="t"/>
              <a:pathLst>
                <a:path extrusionOk="0" h="16" w="23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9"/>
                    <a:pt x="8" y="10"/>
                    <a:pt x="13" y="10"/>
                  </a:cubicBezTo>
                  <a:cubicBezTo>
                    <a:pt x="13" y="11"/>
                    <a:pt x="14" y="16"/>
                    <a:pt x="16" y="16"/>
                  </a:cubicBezTo>
                  <a:cubicBezTo>
                    <a:pt x="17" y="16"/>
                    <a:pt x="18" y="16"/>
                    <a:pt x="19" y="16"/>
                  </a:cubicBezTo>
                  <a:cubicBezTo>
                    <a:pt x="20" y="16"/>
                    <a:pt x="23" y="14"/>
                    <a:pt x="23" y="13"/>
                  </a:cubicBezTo>
                  <a:cubicBezTo>
                    <a:pt x="23" y="6"/>
                    <a:pt x="15" y="8"/>
                    <a:pt x="15" y="1"/>
                  </a:cubicBezTo>
                  <a:cubicBezTo>
                    <a:pt x="13" y="1"/>
                    <a:pt x="11" y="1"/>
                    <a:pt x="10" y="1"/>
                  </a:cubicBezTo>
                  <a:cubicBezTo>
                    <a:pt x="8" y="1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g1202a3850ce_0_581"/>
            <p:cNvSpPr/>
            <p:nvPr/>
          </p:nvSpPr>
          <p:spPr>
            <a:xfrm>
              <a:off x="7557" y="3367"/>
              <a:ext cx="23" cy="22"/>
            </a:xfrm>
            <a:custGeom>
              <a:rect b="b" l="l" r="r" t="t"/>
              <a:pathLst>
                <a:path extrusionOk="0" h="9" w="10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7" y="9"/>
                    <a:pt x="9" y="7"/>
                    <a:pt x="10" y="4"/>
                  </a:cubicBezTo>
                  <a:cubicBezTo>
                    <a:pt x="8" y="3"/>
                    <a:pt x="8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g1202a3850ce_0_581"/>
            <p:cNvSpPr/>
            <p:nvPr/>
          </p:nvSpPr>
          <p:spPr>
            <a:xfrm>
              <a:off x="7824" y="3375"/>
              <a:ext cx="125" cy="68"/>
            </a:xfrm>
            <a:custGeom>
              <a:rect b="b" l="l" r="r" t="t"/>
              <a:pathLst>
                <a:path extrusionOk="0" h="29" w="53">
                  <a:moveTo>
                    <a:pt x="44" y="0"/>
                  </a:moveTo>
                  <a:cubicBezTo>
                    <a:pt x="36" y="0"/>
                    <a:pt x="24" y="2"/>
                    <a:pt x="20" y="6"/>
                  </a:cubicBezTo>
                  <a:cubicBezTo>
                    <a:pt x="19" y="7"/>
                    <a:pt x="19" y="10"/>
                    <a:pt x="17" y="10"/>
                  </a:cubicBezTo>
                  <a:cubicBezTo>
                    <a:pt x="10" y="13"/>
                    <a:pt x="0" y="13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9" y="29"/>
                    <a:pt x="18" y="23"/>
                    <a:pt x="21" y="20"/>
                  </a:cubicBezTo>
                  <a:cubicBezTo>
                    <a:pt x="22" y="19"/>
                    <a:pt x="20" y="14"/>
                    <a:pt x="22" y="14"/>
                  </a:cubicBezTo>
                  <a:cubicBezTo>
                    <a:pt x="31" y="14"/>
                    <a:pt x="48" y="9"/>
                    <a:pt x="53" y="1"/>
                  </a:cubicBezTo>
                  <a:cubicBezTo>
                    <a:pt x="52" y="0"/>
                    <a:pt x="48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g1202a3850ce_0_581"/>
            <p:cNvSpPr/>
            <p:nvPr/>
          </p:nvSpPr>
          <p:spPr>
            <a:xfrm>
              <a:off x="8195" y="3268"/>
              <a:ext cx="26" cy="52"/>
            </a:xfrm>
            <a:custGeom>
              <a:rect b="b" l="l" r="r" t="t"/>
              <a:pathLst>
                <a:path extrusionOk="0" h="22" w="11">
                  <a:moveTo>
                    <a:pt x="9" y="0"/>
                  </a:moveTo>
                  <a:cubicBezTo>
                    <a:pt x="5" y="1"/>
                    <a:pt x="6" y="5"/>
                    <a:pt x="6" y="9"/>
                  </a:cubicBezTo>
                  <a:cubicBezTo>
                    <a:pt x="6" y="12"/>
                    <a:pt x="0" y="13"/>
                    <a:pt x="0" y="18"/>
                  </a:cubicBezTo>
                  <a:cubicBezTo>
                    <a:pt x="0" y="20"/>
                    <a:pt x="2" y="22"/>
                    <a:pt x="4" y="22"/>
                  </a:cubicBezTo>
                  <a:cubicBezTo>
                    <a:pt x="8" y="22"/>
                    <a:pt x="7" y="16"/>
                    <a:pt x="7" y="11"/>
                  </a:cubicBezTo>
                  <a:cubicBezTo>
                    <a:pt x="9" y="11"/>
                    <a:pt x="11" y="9"/>
                    <a:pt x="11" y="6"/>
                  </a:cubicBezTo>
                  <a:cubicBezTo>
                    <a:pt x="11" y="2"/>
                    <a:pt x="10" y="4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g1202a3850ce_0_581"/>
            <p:cNvSpPr/>
            <p:nvPr/>
          </p:nvSpPr>
          <p:spPr>
            <a:xfrm>
              <a:off x="7914" y="3181"/>
              <a:ext cx="33" cy="30"/>
            </a:xfrm>
            <a:custGeom>
              <a:rect b="b" l="l" r="r" t="t"/>
              <a:pathLst>
                <a:path extrusionOk="0" h="13" w="14">
                  <a:moveTo>
                    <a:pt x="4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0" y="7"/>
                    <a:pt x="6" y="13"/>
                    <a:pt x="9" y="13"/>
                  </a:cubicBezTo>
                  <a:cubicBezTo>
                    <a:pt x="11" y="13"/>
                    <a:pt x="14" y="7"/>
                    <a:pt x="14" y="6"/>
                  </a:cubicBezTo>
                  <a:cubicBezTo>
                    <a:pt x="14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g1202a3850ce_0_581"/>
            <p:cNvSpPr/>
            <p:nvPr/>
          </p:nvSpPr>
          <p:spPr>
            <a:xfrm>
              <a:off x="7978" y="3176"/>
              <a:ext cx="101" cy="28"/>
            </a:xfrm>
            <a:custGeom>
              <a:rect b="b" l="l" r="r" t="t"/>
              <a:pathLst>
                <a:path extrusionOk="0" h="12" w="43">
                  <a:moveTo>
                    <a:pt x="2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0" y="2"/>
                    <a:pt x="0" y="5"/>
                  </a:cubicBezTo>
                  <a:cubicBezTo>
                    <a:pt x="0" y="5"/>
                    <a:pt x="7" y="7"/>
                    <a:pt x="10" y="7"/>
                  </a:cubicBezTo>
                  <a:cubicBezTo>
                    <a:pt x="14" y="7"/>
                    <a:pt x="16" y="7"/>
                    <a:pt x="22" y="7"/>
                  </a:cubicBezTo>
                  <a:cubicBezTo>
                    <a:pt x="29" y="7"/>
                    <a:pt x="33" y="12"/>
                    <a:pt x="40" y="12"/>
                  </a:cubicBezTo>
                  <a:cubicBezTo>
                    <a:pt x="41" y="12"/>
                    <a:pt x="43" y="12"/>
                    <a:pt x="43" y="11"/>
                  </a:cubicBezTo>
                  <a:cubicBezTo>
                    <a:pt x="43" y="7"/>
                    <a:pt x="38" y="6"/>
                    <a:pt x="37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2"/>
                    <a:pt x="32" y="2"/>
                    <a:pt x="31" y="2"/>
                  </a:cubicBezTo>
                  <a:cubicBezTo>
                    <a:pt x="29" y="2"/>
                    <a:pt x="28" y="2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g1202a3850ce_0_581"/>
            <p:cNvSpPr/>
            <p:nvPr/>
          </p:nvSpPr>
          <p:spPr>
            <a:xfrm>
              <a:off x="7961" y="2989"/>
              <a:ext cx="45" cy="99"/>
            </a:xfrm>
            <a:custGeom>
              <a:rect b="b" l="l" r="r" t="t"/>
              <a:pathLst>
                <a:path extrusionOk="0" h="42" w="19">
                  <a:moveTo>
                    <a:pt x="5" y="0"/>
                  </a:moveTo>
                  <a:cubicBezTo>
                    <a:pt x="1" y="2"/>
                    <a:pt x="0" y="6"/>
                    <a:pt x="0" y="10"/>
                  </a:cubicBezTo>
                  <a:cubicBezTo>
                    <a:pt x="0" y="17"/>
                    <a:pt x="4" y="19"/>
                    <a:pt x="4" y="25"/>
                  </a:cubicBezTo>
                  <a:cubicBezTo>
                    <a:pt x="4" y="30"/>
                    <a:pt x="4" y="29"/>
                    <a:pt x="4" y="32"/>
                  </a:cubicBezTo>
                  <a:cubicBezTo>
                    <a:pt x="4" y="35"/>
                    <a:pt x="6" y="42"/>
                    <a:pt x="11" y="42"/>
                  </a:cubicBezTo>
                  <a:cubicBezTo>
                    <a:pt x="9" y="38"/>
                    <a:pt x="8" y="36"/>
                    <a:pt x="5" y="3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10" y="29"/>
                    <a:pt x="15" y="29"/>
                    <a:pt x="18" y="28"/>
                  </a:cubicBezTo>
                  <a:cubicBezTo>
                    <a:pt x="17" y="24"/>
                    <a:pt x="13" y="23"/>
                    <a:pt x="13" y="20"/>
                  </a:cubicBezTo>
                  <a:cubicBezTo>
                    <a:pt x="13" y="17"/>
                    <a:pt x="19" y="17"/>
                    <a:pt x="19" y="13"/>
                  </a:cubicBezTo>
                  <a:cubicBezTo>
                    <a:pt x="10" y="11"/>
                    <a:pt x="6" y="7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g1202a3850ce_0_581"/>
            <p:cNvSpPr/>
            <p:nvPr/>
          </p:nvSpPr>
          <p:spPr>
            <a:xfrm>
              <a:off x="8715" y="3218"/>
              <a:ext cx="139" cy="81"/>
            </a:xfrm>
            <a:custGeom>
              <a:rect b="b" l="l" r="r" t="t"/>
              <a:pathLst>
                <a:path extrusionOk="0" h="34" w="59">
                  <a:moveTo>
                    <a:pt x="14" y="31"/>
                  </a:move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1"/>
                    <a:pt x="14" y="31"/>
                  </a:cubicBezTo>
                  <a:moveTo>
                    <a:pt x="54" y="0"/>
                  </a:moveTo>
                  <a:cubicBezTo>
                    <a:pt x="47" y="0"/>
                    <a:pt x="50" y="12"/>
                    <a:pt x="42" y="15"/>
                  </a:cubicBezTo>
                  <a:cubicBezTo>
                    <a:pt x="38" y="17"/>
                    <a:pt x="30" y="17"/>
                    <a:pt x="22" y="19"/>
                  </a:cubicBezTo>
                  <a:cubicBezTo>
                    <a:pt x="22" y="19"/>
                    <a:pt x="18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7"/>
                    <a:pt x="8" y="27"/>
                    <a:pt x="13" y="30"/>
                  </a:cubicBezTo>
                  <a:cubicBezTo>
                    <a:pt x="13" y="30"/>
                    <a:pt x="14" y="30"/>
                    <a:pt x="14" y="3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5" y="31"/>
                    <a:pt x="15" y="31"/>
                  </a:cubicBezTo>
                  <a:cubicBezTo>
                    <a:pt x="17" y="33"/>
                    <a:pt x="21" y="34"/>
                    <a:pt x="22" y="34"/>
                  </a:cubicBezTo>
                  <a:cubicBezTo>
                    <a:pt x="33" y="34"/>
                    <a:pt x="38" y="28"/>
                    <a:pt x="48" y="26"/>
                  </a:cubicBezTo>
                  <a:cubicBezTo>
                    <a:pt x="48" y="17"/>
                    <a:pt x="59" y="19"/>
                    <a:pt x="59" y="8"/>
                  </a:cubicBezTo>
                  <a:cubicBezTo>
                    <a:pt x="59" y="5"/>
                    <a:pt x="57" y="0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g1202a3850ce_0_581"/>
            <p:cNvSpPr/>
            <p:nvPr/>
          </p:nvSpPr>
          <p:spPr>
            <a:xfrm>
              <a:off x="8079" y="3079"/>
              <a:ext cx="721" cy="376"/>
            </a:xfrm>
            <a:custGeom>
              <a:rect b="b" l="l" r="r" t="t"/>
              <a:pathLst>
                <a:path extrusionOk="0" h="159" w="305">
                  <a:moveTo>
                    <a:pt x="27" y="0"/>
                  </a:moveTo>
                  <a:cubicBezTo>
                    <a:pt x="17" y="0"/>
                    <a:pt x="14" y="9"/>
                    <a:pt x="7" y="9"/>
                  </a:cubicBezTo>
                  <a:cubicBezTo>
                    <a:pt x="4" y="9"/>
                    <a:pt x="0" y="11"/>
                    <a:pt x="0" y="14"/>
                  </a:cubicBezTo>
                  <a:cubicBezTo>
                    <a:pt x="0" y="21"/>
                    <a:pt x="12" y="18"/>
                    <a:pt x="16" y="26"/>
                  </a:cubicBezTo>
                  <a:cubicBezTo>
                    <a:pt x="17" y="27"/>
                    <a:pt x="18" y="30"/>
                    <a:pt x="19" y="30"/>
                  </a:cubicBezTo>
                  <a:cubicBezTo>
                    <a:pt x="22" y="31"/>
                    <a:pt x="24" y="32"/>
                    <a:pt x="27" y="32"/>
                  </a:cubicBezTo>
                  <a:cubicBezTo>
                    <a:pt x="32" y="32"/>
                    <a:pt x="36" y="31"/>
                    <a:pt x="42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2" y="36"/>
                    <a:pt x="26" y="35"/>
                    <a:pt x="19" y="39"/>
                  </a:cubicBezTo>
                  <a:cubicBezTo>
                    <a:pt x="20" y="43"/>
                    <a:pt x="26" y="41"/>
                    <a:pt x="28" y="45"/>
                  </a:cubicBezTo>
                  <a:cubicBezTo>
                    <a:pt x="31" y="49"/>
                    <a:pt x="28" y="52"/>
                    <a:pt x="31" y="57"/>
                  </a:cubicBezTo>
                  <a:cubicBezTo>
                    <a:pt x="31" y="58"/>
                    <a:pt x="35" y="58"/>
                    <a:pt x="36" y="58"/>
                  </a:cubicBezTo>
                  <a:cubicBezTo>
                    <a:pt x="40" y="58"/>
                    <a:pt x="43" y="53"/>
                    <a:pt x="44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3"/>
                    <a:pt x="46" y="53"/>
                    <a:pt x="46" y="53"/>
                  </a:cubicBezTo>
                  <a:cubicBezTo>
                    <a:pt x="53" y="53"/>
                    <a:pt x="56" y="65"/>
                    <a:pt x="64" y="65"/>
                  </a:cubicBezTo>
                  <a:cubicBezTo>
                    <a:pt x="72" y="65"/>
                    <a:pt x="86" y="67"/>
                    <a:pt x="92" y="70"/>
                  </a:cubicBezTo>
                  <a:cubicBezTo>
                    <a:pt x="97" y="73"/>
                    <a:pt x="112" y="78"/>
                    <a:pt x="114" y="85"/>
                  </a:cubicBezTo>
                  <a:cubicBezTo>
                    <a:pt x="117" y="93"/>
                    <a:pt x="114" y="100"/>
                    <a:pt x="121" y="107"/>
                  </a:cubicBezTo>
                  <a:cubicBezTo>
                    <a:pt x="118" y="109"/>
                    <a:pt x="108" y="112"/>
                    <a:pt x="108" y="118"/>
                  </a:cubicBezTo>
                  <a:cubicBezTo>
                    <a:pt x="108" y="122"/>
                    <a:pt x="113" y="122"/>
                    <a:pt x="116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0"/>
                    <a:pt x="133" y="119"/>
                    <a:pt x="135" y="119"/>
                  </a:cubicBezTo>
                  <a:cubicBezTo>
                    <a:pt x="149" y="119"/>
                    <a:pt x="153" y="135"/>
                    <a:pt x="167" y="135"/>
                  </a:cubicBezTo>
                  <a:cubicBezTo>
                    <a:pt x="172" y="135"/>
                    <a:pt x="175" y="135"/>
                    <a:pt x="187" y="135"/>
                  </a:cubicBezTo>
                  <a:cubicBezTo>
                    <a:pt x="187" y="132"/>
                    <a:pt x="191" y="130"/>
                    <a:pt x="189" y="123"/>
                  </a:cubicBezTo>
                  <a:cubicBezTo>
                    <a:pt x="197" y="119"/>
                    <a:pt x="196" y="110"/>
                    <a:pt x="209" y="110"/>
                  </a:cubicBezTo>
                  <a:cubicBezTo>
                    <a:pt x="226" y="110"/>
                    <a:pt x="236" y="124"/>
                    <a:pt x="246" y="135"/>
                  </a:cubicBezTo>
                  <a:cubicBezTo>
                    <a:pt x="247" y="136"/>
                    <a:pt x="252" y="137"/>
                    <a:pt x="252" y="139"/>
                  </a:cubicBezTo>
                  <a:cubicBezTo>
                    <a:pt x="252" y="145"/>
                    <a:pt x="264" y="151"/>
                    <a:pt x="272" y="152"/>
                  </a:cubicBezTo>
                  <a:cubicBezTo>
                    <a:pt x="285" y="152"/>
                    <a:pt x="285" y="152"/>
                    <a:pt x="285" y="152"/>
                  </a:cubicBezTo>
                  <a:cubicBezTo>
                    <a:pt x="286" y="153"/>
                    <a:pt x="294" y="159"/>
                    <a:pt x="295" y="159"/>
                  </a:cubicBezTo>
                  <a:cubicBezTo>
                    <a:pt x="296" y="159"/>
                    <a:pt x="298" y="159"/>
                    <a:pt x="299" y="159"/>
                  </a:cubicBezTo>
                  <a:cubicBezTo>
                    <a:pt x="299" y="155"/>
                    <a:pt x="302" y="152"/>
                    <a:pt x="305" y="150"/>
                  </a:cubicBezTo>
                  <a:cubicBezTo>
                    <a:pt x="304" y="150"/>
                    <a:pt x="296" y="151"/>
                    <a:pt x="295" y="148"/>
                  </a:cubicBezTo>
                  <a:cubicBezTo>
                    <a:pt x="294" y="146"/>
                    <a:pt x="293" y="143"/>
                    <a:pt x="290" y="142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8" y="142"/>
                    <a:pt x="288" y="142"/>
                    <a:pt x="287" y="142"/>
                  </a:cubicBezTo>
                  <a:cubicBezTo>
                    <a:pt x="287" y="142"/>
                    <a:pt x="286" y="142"/>
                    <a:pt x="285" y="142"/>
                  </a:cubicBezTo>
                  <a:cubicBezTo>
                    <a:pt x="285" y="142"/>
                    <a:pt x="284" y="142"/>
                    <a:pt x="283" y="141"/>
                  </a:cubicBezTo>
                  <a:cubicBezTo>
                    <a:pt x="282" y="139"/>
                    <a:pt x="281" y="135"/>
                    <a:pt x="279" y="135"/>
                  </a:cubicBezTo>
                  <a:cubicBezTo>
                    <a:pt x="275" y="135"/>
                    <a:pt x="269" y="132"/>
                    <a:pt x="267" y="130"/>
                  </a:cubicBezTo>
                  <a:cubicBezTo>
                    <a:pt x="263" y="123"/>
                    <a:pt x="264" y="120"/>
                    <a:pt x="259" y="114"/>
                  </a:cubicBezTo>
                  <a:cubicBezTo>
                    <a:pt x="258" y="113"/>
                    <a:pt x="249" y="104"/>
                    <a:pt x="249" y="102"/>
                  </a:cubicBezTo>
                  <a:cubicBezTo>
                    <a:pt x="249" y="97"/>
                    <a:pt x="259" y="99"/>
                    <a:pt x="259" y="93"/>
                  </a:cubicBezTo>
                  <a:cubicBezTo>
                    <a:pt x="259" y="86"/>
                    <a:pt x="255" y="86"/>
                    <a:pt x="251" y="86"/>
                  </a:cubicBezTo>
                  <a:cubicBezTo>
                    <a:pt x="250" y="86"/>
                    <a:pt x="250" y="86"/>
                    <a:pt x="249" y="86"/>
                  </a:cubicBezTo>
                  <a:cubicBezTo>
                    <a:pt x="249" y="86"/>
                    <a:pt x="248" y="86"/>
                    <a:pt x="248" y="86"/>
                  </a:cubicBezTo>
                  <a:cubicBezTo>
                    <a:pt x="246" y="86"/>
                    <a:pt x="244" y="85"/>
                    <a:pt x="243" y="85"/>
                  </a:cubicBezTo>
                  <a:cubicBezTo>
                    <a:pt x="230" y="78"/>
                    <a:pt x="231" y="64"/>
                    <a:pt x="214" y="59"/>
                  </a:cubicBezTo>
                  <a:cubicBezTo>
                    <a:pt x="211" y="58"/>
                    <a:pt x="207" y="58"/>
                    <a:pt x="207" y="54"/>
                  </a:cubicBezTo>
                  <a:cubicBezTo>
                    <a:pt x="200" y="54"/>
                    <a:pt x="197" y="46"/>
                    <a:pt x="191" y="46"/>
                  </a:cubicBezTo>
                  <a:cubicBezTo>
                    <a:pt x="179" y="46"/>
                    <a:pt x="163" y="41"/>
                    <a:pt x="155" y="35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5" y="35"/>
                    <a:pt x="154" y="34"/>
                    <a:pt x="154" y="34"/>
                  </a:cubicBezTo>
                  <a:cubicBezTo>
                    <a:pt x="153" y="34"/>
                    <a:pt x="153" y="33"/>
                    <a:pt x="152" y="33"/>
                  </a:cubicBezTo>
                  <a:cubicBezTo>
                    <a:pt x="154" y="34"/>
                    <a:pt x="154" y="34"/>
                    <a:pt x="154" y="34"/>
                  </a:cubicBezTo>
                  <a:cubicBezTo>
                    <a:pt x="151" y="34"/>
                    <a:pt x="147" y="32"/>
                    <a:pt x="144" y="30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27" y="28"/>
                    <a:pt x="123" y="22"/>
                    <a:pt x="116" y="20"/>
                  </a:cubicBezTo>
                  <a:cubicBezTo>
                    <a:pt x="115" y="19"/>
                    <a:pt x="111" y="20"/>
                    <a:pt x="110" y="17"/>
                  </a:cubicBezTo>
                  <a:cubicBezTo>
                    <a:pt x="104" y="18"/>
                    <a:pt x="97" y="28"/>
                    <a:pt x="93" y="29"/>
                  </a:cubicBezTo>
                  <a:cubicBezTo>
                    <a:pt x="85" y="31"/>
                    <a:pt x="84" y="32"/>
                    <a:pt x="80" y="36"/>
                  </a:cubicBezTo>
                  <a:cubicBezTo>
                    <a:pt x="79" y="37"/>
                    <a:pt x="74" y="45"/>
                    <a:pt x="71" y="45"/>
                  </a:cubicBezTo>
                  <a:cubicBezTo>
                    <a:pt x="67" y="45"/>
                    <a:pt x="60" y="37"/>
                    <a:pt x="60" y="35"/>
                  </a:cubicBezTo>
                  <a:cubicBezTo>
                    <a:pt x="55" y="35"/>
                    <a:pt x="52" y="32"/>
                    <a:pt x="52" y="30"/>
                  </a:cubicBezTo>
                  <a:cubicBezTo>
                    <a:pt x="52" y="26"/>
                    <a:pt x="52" y="18"/>
                    <a:pt x="52" y="11"/>
                  </a:cubicBezTo>
                  <a:cubicBezTo>
                    <a:pt x="43" y="9"/>
                    <a:pt x="36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g1202a3850ce_0_581"/>
            <p:cNvSpPr/>
            <p:nvPr/>
          </p:nvSpPr>
          <p:spPr>
            <a:xfrm>
              <a:off x="8812" y="3162"/>
              <a:ext cx="73" cy="71"/>
            </a:xfrm>
            <a:custGeom>
              <a:rect b="b" l="l" r="r" t="t"/>
              <a:pathLst>
                <a:path extrusionOk="0" h="30" w="31">
                  <a:moveTo>
                    <a:pt x="0" y="0"/>
                  </a:moveTo>
                  <a:cubicBezTo>
                    <a:pt x="2" y="4"/>
                    <a:pt x="6" y="4"/>
                    <a:pt x="10" y="6"/>
                  </a:cubicBezTo>
                  <a:cubicBezTo>
                    <a:pt x="17" y="11"/>
                    <a:pt x="16" y="17"/>
                    <a:pt x="22" y="20"/>
                  </a:cubicBezTo>
                  <a:cubicBezTo>
                    <a:pt x="21" y="25"/>
                    <a:pt x="21" y="29"/>
                    <a:pt x="28" y="30"/>
                  </a:cubicBezTo>
                  <a:cubicBezTo>
                    <a:pt x="28" y="30"/>
                    <a:pt x="28" y="30"/>
                    <a:pt x="29" y="30"/>
                  </a:cubicBezTo>
                  <a:cubicBezTo>
                    <a:pt x="29" y="30"/>
                    <a:pt x="30" y="30"/>
                    <a:pt x="31" y="30"/>
                  </a:cubicBezTo>
                  <a:cubicBezTo>
                    <a:pt x="30" y="29"/>
                    <a:pt x="31" y="27"/>
                    <a:pt x="31" y="26"/>
                  </a:cubicBezTo>
                  <a:cubicBezTo>
                    <a:pt x="31" y="19"/>
                    <a:pt x="25" y="20"/>
                    <a:pt x="21" y="15"/>
                  </a:cubicBezTo>
                  <a:cubicBezTo>
                    <a:pt x="15" y="10"/>
                    <a:pt x="10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g1202a3850ce_0_581"/>
            <p:cNvSpPr/>
            <p:nvPr/>
          </p:nvSpPr>
          <p:spPr>
            <a:xfrm>
              <a:off x="8940" y="3263"/>
              <a:ext cx="35" cy="48"/>
            </a:xfrm>
            <a:custGeom>
              <a:rect b="b" l="l" r="r" t="t"/>
              <a:pathLst>
                <a:path extrusionOk="0" h="20" w="15">
                  <a:moveTo>
                    <a:pt x="1" y="0"/>
                  </a:moveTo>
                  <a:cubicBezTo>
                    <a:pt x="0" y="6"/>
                    <a:pt x="2" y="11"/>
                    <a:pt x="9" y="12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9" y="18"/>
                    <a:pt x="10" y="20"/>
                    <a:pt x="12" y="20"/>
                  </a:cubicBezTo>
                  <a:cubicBezTo>
                    <a:pt x="13" y="20"/>
                    <a:pt x="15" y="17"/>
                    <a:pt x="15" y="16"/>
                  </a:cubicBezTo>
                  <a:cubicBezTo>
                    <a:pt x="15" y="14"/>
                    <a:pt x="4" y="3"/>
                    <a:pt x="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g1202a3850ce_0_581"/>
            <p:cNvSpPr/>
            <p:nvPr/>
          </p:nvSpPr>
          <p:spPr>
            <a:xfrm>
              <a:off x="9183" y="3431"/>
              <a:ext cx="19" cy="26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3"/>
                    <a:pt x="3" y="11"/>
                    <a:pt x="8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8" y="4"/>
                    <a:pt x="4" y="3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g1202a3850ce_0_581"/>
            <p:cNvSpPr/>
            <p:nvPr/>
          </p:nvSpPr>
          <p:spPr>
            <a:xfrm>
              <a:off x="9129" y="3412"/>
              <a:ext cx="40" cy="19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cubicBezTo>
                    <a:pt x="0" y="6"/>
                    <a:pt x="8" y="8"/>
                    <a:pt x="15" y="8"/>
                  </a:cubicBezTo>
                  <a:cubicBezTo>
                    <a:pt x="15" y="8"/>
                    <a:pt x="17" y="7"/>
                    <a:pt x="17" y="7"/>
                  </a:cubicBezTo>
                  <a:cubicBezTo>
                    <a:pt x="14" y="2"/>
                    <a:pt x="8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g1202a3850ce_0_581"/>
            <p:cNvSpPr/>
            <p:nvPr/>
          </p:nvSpPr>
          <p:spPr>
            <a:xfrm>
              <a:off x="9133" y="3363"/>
              <a:ext cx="38" cy="40"/>
            </a:xfrm>
            <a:custGeom>
              <a:rect b="b" l="l" r="r" t="t"/>
              <a:pathLst>
                <a:path extrusionOk="0" h="17" w="16">
                  <a:moveTo>
                    <a:pt x="0" y="0"/>
                  </a:moveTo>
                  <a:cubicBezTo>
                    <a:pt x="1" y="4"/>
                    <a:pt x="10" y="17"/>
                    <a:pt x="16" y="17"/>
                  </a:cubicBezTo>
                  <a:cubicBezTo>
                    <a:pt x="13" y="9"/>
                    <a:pt x="8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g1202a3850ce_0_581"/>
            <p:cNvSpPr/>
            <p:nvPr/>
          </p:nvSpPr>
          <p:spPr>
            <a:xfrm>
              <a:off x="9058" y="3332"/>
              <a:ext cx="49" cy="28"/>
            </a:xfrm>
            <a:custGeom>
              <a:rect b="b" l="l" r="r" t="t"/>
              <a:pathLst>
                <a:path extrusionOk="0" h="12" w="21">
                  <a:moveTo>
                    <a:pt x="2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"/>
                    <a:pt x="12" y="12"/>
                    <a:pt x="17" y="12"/>
                  </a:cubicBezTo>
                  <a:cubicBezTo>
                    <a:pt x="18" y="12"/>
                    <a:pt x="20" y="12"/>
                    <a:pt x="21" y="11"/>
                  </a:cubicBezTo>
                  <a:cubicBezTo>
                    <a:pt x="18" y="6"/>
                    <a:pt x="7" y="3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g1202a3850ce_0_581"/>
            <p:cNvSpPr/>
            <p:nvPr/>
          </p:nvSpPr>
          <p:spPr>
            <a:xfrm>
              <a:off x="9001" y="3301"/>
              <a:ext cx="31" cy="19"/>
            </a:xfrm>
            <a:custGeom>
              <a:rect b="b" l="l" r="r" t="t"/>
              <a:pathLst>
                <a:path extrusionOk="0" h="8" w="13">
                  <a:moveTo>
                    <a:pt x="3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0" y="4"/>
                    <a:pt x="7" y="4"/>
                    <a:pt x="3" y="2"/>
                  </a:cubicBezTo>
                  <a:moveTo>
                    <a:pt x="0" y="0"/>
                  </a:moveTo>
                  <a:cubicBezTo>
                    <a:pt x="1" y="1"/>
                    <a:pt x="2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g1202a3850ce_0_581"/>
            <p:cNvSpPr/>
            <p:nvPr/>
          </p:nvSpPr>
          <p:spPr>
            <a:xfrm>
              <a:off x="8573" y="4607"/>
              <a:ext cx="137" cy="130"/>
            </a:xfrm>
            <a:custGeom>
              <a:rect b="b" l="l" r="r" t="t"/>
              <a:pathLst>
                <a:path extrusionOk="0" h="55" w="58">
                  <a:moveTo>
                    <a:pt x="52" y="0"/>
                  </a:moveTo>
                  <a:cubicBezTo>
                    <a:pt x="45" y="2"/>
                    <a:pt x="36" y="5"/>
                    <a:pt x="29" y="5"/>
                  </a:cubicBezTo>
                  <a:cubicBezTo>
                    <a:pt x="29" y="5"/>
                    <a:pt x="16" y="2"/>
                    <a:pt x="7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16"/>
                    <a:pt x="17" y="55"/>
                    <a:pt x="33" y="55"/>
                  </a:cubicBezTo>
                  <a:cubicBezTo>
                    <a:pt x="44" y="55"/>
                    <a:pt x="58" y="27"/>
                    <a:pt x="58" y="16"/>
                  </a:cubicBezTo>
                  <a:cubicBezTo>
                    <a:pt x="58" y="9"/>
                    <a:pt x="54" y="6"/>
                    <a:pt x="5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g1202a3850ce_0_581"/>
            <p:cNvSpPr/>
            <p:nvPr/>
          </p:nvSpPr>
          <p:spPr>
            <a:xfrm>
              <a:off x="8691" y="4574"/>
              <a:ext cx="17" cy="21"/>
            </a:xfrm>
            <a:custGeom>
              <a:rect b="b" l="l" r="r" t="t"/>
              <a:pathLst>
                <a:path extrusionOk="0" h="9" w="7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4"/>
                    <a:pt x="1" y="7"/>
                    <a:pt x="5" y="9"/>
                  </a:cubicBezTo>
                  <a:cubicBezTo>
                    <a:pt x="6" y="6"/>
                    <a:pt x="7" y="5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g1202a3850ce_0_581"/>
            <p:cNvSpPr/>
            <p:nvPr/>
          </p:nvSpPr>
          <p:spPr>
            <a:xfrm>
              <a:off x="8285" y="4403"/>
              <a:ext cx="45" cy="15"/>
            </a:xfrm>
            <a:custGeom>
              <a:rect b="b" l="l" r="r" t="t"/>
              <a:pathLst>
                <a:path extrusionOk="0" h="6" w="19">
                  <a:moveTo>
                    <a:pt x="10" y="0"/>
                  </a:moveTo>
                  <a:cubicBezTo>
                    <a:pt x="8" y="0"/>
                    <a:pt x="5" y="1"/>
                    <a:pt x="0" y="3"/>
                  </a:cubicBezTo>
                  <a:cubicBezTo>
                    <a:pt x="3" y="5"/>
                    <a:pt x="6" y="6"/>
                    <a:pt x="9" y="6"/>
                  </a:cubicBezTo>
                  <a:cubicBezTo>
                    <a:pt x="12" y="6"/>
                    <a:pt x="16" y="5"/>
                    <a:pt x="19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g1202a3850ce_0_581"/>
            <p:cNvSpPr/>
            <p:nvPr/>
          </p:nvSpPr>
          <p:spPr>
            <a:xfrm>
              <a:off x="8053" y="3476"/>
              <a:ext cx="50" cy="19"/>
            </a:xfrm>
            <a:custGeom>
              <a:rect b="b" l="l" r="r" t="t"/>
              <a:pathLst>
                <a:path extrusionOk="0" h="8" w="21">
                  <a:moveTo>
                    <a:pt x="17" y="0"/>
                  </a:moveTo>
                  <a:cubicBezTo>
                    <a:pt x="12" y="0"/>
                    <a:pt x="8" y="1"/>
                    <a:pt x="0" y="3"/>
                  </a:cubicBezTo>
                  <a:cubicBezTo>
                    <a:pt x="2" y="5"/>
                    <a:pt x="9" y="8"/>
                    <a:pt x="16" y="8"/>
                  </a:cubicBezTo>
                  <a:cubicBezTo>
                    <a:pt x="17" y="8"/>
                    <a:pt x="19" y="8"/>
                    <a:pt x="21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g1202a3850ce_0_581"/>
            <p:cNvSpPr/>
            <p:nvPr/>
          </p:nvSpPr>
          <p:spPr>
            <a:xfrm>
              <a:off x="7455" y="3457"/>
              <a:ext cx="1436" cy="1086"/>
            </a:xfrm>
            <a:custGeom>
              <a:rect b="b" l="l" r="r" t="t"/>
              <a:pathLst>
                <a:path extrusionOk="0" h="459" w="608">
                  <a:moveTo>
                    <a:pt x="445" y="0"/>
                  </a:moveTo>
                  <a:cubicBezTo>
                    <a:pt x="436" y="4"/>
                    <a:pt x="439" y="11"/>
                    <a:pt x="431" y="18"/>
                  </a:cubicBezTo>
                  <a:cubicBezTo>
                    <a:pt x="431" y="65"/>
                    <a:pt x="431" y="65"/>
                    <a:pt x="431" y="65"/>
                  </a:cubicBezTo>
                  <a:cubicBezTo>
                    <a:pt x="428" y="77"/>
                    <a:pt x="425" y="108"/>
                    <a:pt x="408" y="108"/>
                  </a:cubicBezTo>
                  <a:cubicBezTo>
                    <a:pt x="398" y="108"/>
                    <a:pt x="396" y="97"/>
                    <a:pt x="388" y="94"/>
                  </a:cubicBezTo>
                  <a:cubicBezTo>
                    <a:pt x="375" y="89"/>
                    <a:pt x="367" y="86"/>
                    <a:pt x="353" y="81"/>
                  </a:cubicBezTo>
                  <a:cubicBezTo>
                    <a:pt x="351" y="81"/>
                    <a:pt x="351" y="73"/>
                    <a:pt x="348" y="70"/>
                  </a:cubicBezTo>
                  <a:cubicBezTo>
                    <a:pt x="345" y="68"/>
                    <a:pt x="337" y="69"/>
                    <a:pt x="337" y="65"/>
                  </a:cubicBezTo>
                  <a:cubicBezTo>
                    <a:pt x="344" y="39"/>
                    <a:pt x="344" y="39"/>
                    <a:pt x="344" y="39"/>
                  </a:cubicBezTo>
                  <a:cubicBezTo>
                    <a:pt x="348" y="36"/>
                    <a:pt x="356" y="35"/>
                    <a:pt x="356" y="28"/>
                  </a:cubicBezTo>
                  <a:cubicBezTo>
                    <a:pt x="356" y="24"/>
                    <a:pt x="348" y="19"/>
                    <a:pt x="345" y="19"/>
                  </a:cubicBezTo>
                  <a:cubicBezTo>
                    <a:pt x="339" y="19"/>
                    <a:pt x="337" y="23"/>
                    <a:pt x="330" y="23"/>
                  </a:cubicBezTo>
                  <a:cubicBezTo>
                    <a:pt x="311" y="23"/>
                    <a:pt x="301" y="16"/>
                    <a:pt x="283" y="8"/>
                  </a:cubicBezTo>
                  <a:cubicBezTo>
                    <a:pt x="284" y="14"/>
                    <a:pt x="289" y="16"/>
                    <a:pt x="292" y="20"/>
                  </a:cubicBezTo>
                  <a:cubicBezTo>
                    <a:pt x="291" y="21"/>
                    <a:pt x="286" y="24"/>
                    <a:pt x="283" y="24"/>
                  </a:cubicBezTo>
                  <a:cubicBezTo>
                    <a:pt x="274" y="24"/>
                    <a:pt x="253" y="29"/>
                    <a:pt x="253" y="36"/>
                  </a:cubicBezTo>
                  <a:cubicBezTo>
                    <a:pt x="253" y="44"/>
                    <a:pt x="245" y="47"/>
                    <a:pt x="245" y="55"/>
                  </a:cubicBezTo>
                  <a:cubicBezTo>
                    <a:pt x="245" y="59"/>
                    <a:pt x="246" y="63"/>
                    <a:pt x="243" y="68"/>
                  </a:cubicBezTo>
                  <a:cubicBezTo>
                    <a:pt x="242" y="67"/>
                    <a:pt x="238" y="64"/>
                    <a:pt x="235" y="64"/>
                  </a:cubicBezTo>
                  <a:cubicBezTo>
                    <a:pt x="231" y="64"/>
                    <a:pt x="226" y="66"/>
                    <a:pt x="224" y="69"/>
                  </a:cubicBezTo>
                  <a:cubicBezTo>
                    <a:pt x="223" y="60"/>
                    <a:pt x="217" y="49"/>
                    <a:pt x="208" y="49"/>
                  </a:cubicBezTo>
                  <a:cubicBezTo>
                    <a:pt x="197" y="49"/>
                    <a:pt x="194" y="60"/>
                    <a:pt x="180" y="60"/>
                  </a:cubicBezTo>
                  <a:cubicBezTo>
                    <a:pt x="179" y="72"/>
                    <a:pt x="168" y="74"/>
                    <a:pt x="168" y="89"/>
                  </a:cubicBezTo>
                  <a:cubicBezTo>
                    <a:pt x="164" y="89"/>
                    <a:pt x="161" y="87"/>
                    <a:pt x="157" y="85"/>
                  </a:cubicBezTo>
                  <a:cubicBezTo>
                    <a:pt x="154" y="91"/>
                    <a:pt x="157" y="98"/>
                    <a:pt x="151" y="102"/>
                  </a:cubicBezTo>
                  <a:cubicBezTo>
                    <a:pt x="149" y="98"/>
                    <a:pt x="146" y="96"/>
                    <a:pt x="143" y="92"/>
                  </a:cubicBezTo>
                  <a:cubicBezTo>
                    <a:pt x="138" y="94"/>
                    <a:pt x="137" y="100"/>
                    <a:pt x="137" y="105"/>
                  </a:cubicBezTo>
                  <a:cubicBezTo>
                    <a:pt x="137" y="108"/>
                    <a:pt x="137" y="111"/>
                    <a:pt x="137" y="114"/>
                  </a:cubicBezTo>
                  <a:cubicBezTo>
                    <a:pt x="137" y="132"/>
                    <a:pt x="93" y="147"/>
                    <a:pt x="74" y="150"/>
                  </a:cubicBezTo>
                  <a:cubicBezTo>
                    <a:pt x="64" y="151"/>
                    <a:pt x="45" y="152"/>
                    <a:pt x="39" y="159"/>
                  </a:cubicBezTo>
                  <a:cubicBezTo>
                    <a:pt x="33" y="164"/>
                    <a:pt x="21" y="178"/>
                    <a:pt x="11" y="179"/>
                  </a:cubicBezTo>
                  <a:cubicBezTo>
                    <a:pt x="11" y="177"/>
                    <a:pt x="11" y="175"/>
                    <a:pt x="10" y="173"/>
                  </a:cubicBezTo>
                  <a:cubicBezTo>
                    <a:pt x="8" y="174"/>
                    <a:pt x="5" y="176"/>
                    <a:pt x="5" y="180"/>
                  </a:cubicBezTo>
                  <a:cubicBezTo>
                    <a:pt x="5" y="194"/>
                    <a:pt x="5" y="195"/>
                    <a:pt x="5" y="210"/>
                  </a:cubicBezTo>
                  <a:cubicBezTo>
                    <a:pt x="5" y="224"/>
                    <a:pt x="11" y="230"/>
                    <a:pt x="11" y="238"/>
                  </a:cubicBezTo>
                  <a:cubicBezTo>
                    <a:pt x="11" y="240"/>
                    <a:pt x="12" y="243"/>
                    <a:pt x="11" y="245"/>
                  </a:cubicBezTo>
                  <a:cubicBezTo>
                    <a:pt x="9" y="243"/>
                    <a:pt x="7" y="240"/>
                    <a:pt x="6" y="238"/>
                  </a:cubicBezTo>
                  <a:cubicBezTo>
                    <a:pt x="5" y="240"/>
                    <a:pt x="4" y="243"/>
                    <a:pt x="3" y="245"/>
                  </a:cubicBezTo>
                  <a:cubicBezTo>
                    <a:pt x="0" y="253"/>
                    <a:pt x="11" y="255"/>
                    <a:pt x="14" y="263"/>
                  </a:cubicBezTo>
                  <a:cubicBezTo>
                    <a:pt x="20" y="284"/>
                    <a:pt x="22" y="291"/>
                    <a:pt x="28" y="314"/>
                  </a:cubicBezTo>
                  <a:cubicBezTo>
                    <a:pt x="31" y="324"/>
                    <a:pt x="39" y="332"/>
                    <a:pt x="39" y="348"/>
                  </a:cubicBezTo>
                  <a:cubicBezTo>
                    <a:pt x="39" y="360"/>
                    <a:pt x="27" y="364"/>
                    <a:pt x="27" y="371"/>
                  </a:cubicBezTo>
                  <a:cubicBezTo>
                    <a:pt x="27" y="379"/>
                    <a:pt x="52" y="390"/>
                    <a:pt x="61" y="390"/>
                  </a:cubicBezTo>
                  <a:cubicBezTo>
                    <a:pt x="85" y="390"/>
                    <a:pt x="93" y="372"/>
                    <a:pt x="111" y="372"/>
                  </a:cubicBezTo>
                  <a:cubicBezTo>
                    <a:pt x="115" y="372"/>
                    <a:pt x="117" y="371"/>
                    <a:pt x="120" y="371"/>
                  </a:cubicBezTo>
                  <a:cubicBezTo>
                    <a:pt x="121" y="371"/>
                    <a:pt x="123" y="371"/>
                    <a:pt x="126" y="372"/>
                  </a:cubicBezTo>
                  <a:cubicBezTo>
                    <a:pt x="138" y="372"/>
                    <a:pt x="147" y="370"/>
                    <a:pt x="158" y="369"/>
                  </a:cubicBezTo>
                  <a:cubicBezTo>
                    <a:pt x="162" y="342"/>
                    <a:pt x="195" y="351"/>
                    <a:pt x="222" y="342"/>
                  </a:cubicBezTo>
                  <a:cubicBezTo>
                    <a:pt x="234" y="339"/>
                    <a:pt x="237" y="330"/>
                    <a:pt x="256" y="330"/>
                  </a:cubicBezTo>
                  <a:cubicBezTo>
                    <a:pt x="274" y="330"/>
                    <a:pt x="305" y="336"/>
                    <a:pt x="313" y="346"/>
                  </a:cubicBezTo>
                  <a:cubicBezTo>
                    <a:pt x="318" y="352"/>
                    <a:pt x="329" y="378"/>
                    <a:pt x="333" y="378"/>
                  </a:cubicBezTo>
                  <a:cubicBezTo>
                    <a:pt x="333" y="378"/>
                    <a:pt x="331" y="387"/>
                    <a:pt x="337" y="387"/>
                  </a:cubicBezTo>
                  <a:cubicBezTo>
                    <a:pt x="348" y="387"/>
                    <a:pt x="361" y="360"/>
                    <a:pt x="371" y="350"/>
                  </a:cubicBezTo>
                  <a:cubicBezTo>
                    <a:pt x="371" y="358"/>
                    <a:pt x="369" y="386"/>
                    <a:pt x="356" y="388"/>
                  </a:cubicBezTo>
                  <a:cubicBezTo>
                    <a:pt x="356" y="391"/>
                    <a:pt x="358" y="394"/>
                    <a:pt x="361" y="394"/>
                  </a:cubicBezTo>
                  <a:cubicBezTo>
                    <a:pt x="369" y="394"/>
                    <a:pt x="369" y="384"/>
                    <a:pt x="374" y="382"/>
                  </a:cubicBezTo>
                  <a:cubicBezTo>
                    <a:pt x="374" y="380"/>
                    <a:pt x="375" y="378"/>
                    <a:pt x="375" y="377"/>
                  </a:cubicBezTo>
                  <a:cubicBezTo>
                    <a:pt x="377" y="379"/>
                    <a:pt x="380" y="381"/>
                    <a:pt x="380" y="387"/>
                  </a:cubicBezTo>
                  <a:cubicBezTo>
                    <a:pt x="380" y="393"/>
                    <a:pt x="378" y="396"/>
                    <a:pt x="377" y="399"/>
                  </a:cubicBezTo>
                  <a:cubicBezTo>
                    <a:pt x="383" y="399"/>
                    <a:pt x="383" y="399"/>
                    <a:pt x="383" y="399"/>
                  </a:cubicBezTo>
                  <a:cubicBezTo>
                    <a:pt x="387" y="398"/>
                    <a:pt x="390" y="397"/>
                    <a:pt x="394" y="395"/>
                  </a:cubicBezTo>
                  <a:cubicBezTo>
                    <a:pt x="394" y="396"/>
                    <a:pt x="394" y="398"/>
                    <a:pt x="394" y="398"/>
                  </a:cubicBezTo>
                  <a:cubicBezTo>
                    <a:pt x="395" y="405"/>
                    <a:pt x="402" y="411"/>
                    <a:pt x="402" y="419"/>
                  </a:cubicBezTo>
                  <a:cubicBezTo>
                    <a:pt x="402" y="441"/>
                    <a:pt x="435" y="454"/>
                    <a:pt x="456" y="454"/>
                  </a:cubicBezTo>
                  <a:cubicBezTo>
                    <a:pt x="469" y="454"/>
                    <a:pt x="465" y="444"/>
                    <a:pt x="477" y="443"/>
                  </a:cubicBezTo>
                  <a:cubicBezTo>
                    <a:pt x="478" y="446"/>
                    <a:pt x="499" y="458"/>
                    <a:pt x="503" y="459"/>
                  </a:cubicBezTo>
                  <a:cubicBezTo>
                    <a:pt x="508" y="433"/>
                    <a:pt x="551" y="444"/>
                    <a:pt x="557" y="420"/>
                  </a:cubicBezTo>
                  <a:cubicBezTo>
                    <a:pt x="557" y="421"/>
                    <a:pt x="557" y="421"/>
                    <a:pt x="557" y="421"/>
                  </a:cubicBezTo>
                  <a:cubicBezTo>
                    <a:pt x="557" y="403"/>
                    <a:pt x="568" y="386"/>
                    <a:pt x="572" y="374"/>
                  </a:cubicBezTo>
                  <a:cubicBezTo>
                    <a:pt x="577" y="357"/>
                    <a:pt x="587" y="351"/>
                    <a:pt x="596" y="337"/>
                  </a:cubicBezTo>
                  <a:cubicBezTo>
                    <a:pt x="599" y="332"/>
                    <a:pt x="597" y="330"/>
                    <a:pt x="600" y="326"/>
                  </a:cubicBezTo>
                  <a:cubicBezTo>
                    <a:pt x="600" y="311"/>
                    <a:pt x="600" y="311"/>
                    <a:pt x="600" y="311"/>
                  </a:cubicBezTo>
                  <a:cubicBezTo>
                    <a:pt x="605" y="306"/>
                    <a:pt x="608" y="290"/>
                    <a:pt x="608" y="279"/>
                  </a:cubicBezTo>
                  <a:cubicBezTo>
                    <a:pt x="608" y="263"/>
                    <a:pt x="603" y="234"/>
                    <a:pt x="594" y="223"/>
                  </a:cubicBezTo>
                  <a:cubicBezTo>
                    <a:pt x="595" y="221"/>
                    <a:pt x="595" y="221"/>
                    <a:pt x="595" y="221"/>
                  </a:cubicBezTo>
                  <a:cubicBezTo>
                    <a:pt x="585" y="211"/>
                    <a:pt x="565" y="202"/>
                    <a:pt x="565" y="181"/>
                  </a:cubicBezTo>
                  <a:cubicBezTo>
                    <a:pt x="558" y="181"/>
                    <a:pt x="549" y="181"/>
                    <a:pt x="547" y="174"/>
                  </a:cubicBezTo>
                  <a:cubicBezTo>
                    <a:pt x="545" y="167"/>
                    <a:pt x="544" y="157"/>
                    <a:pt x="538" y="151"/>
                  </a:cubicBezTo>
                  <a:cubicBezTo>
                    <a:pt x="529" y="142"/>
                    <a:pt x="506" y="137"/>
                    <a:pt x="502" y="124"/>
                  </a:cubicBezTo>
                  <a:cubicBezTo>
                    <a:pt x="498" y="111"/>
                    <a:pt x="493" y="104"/>
                    <a:pt x="489" y="90"/>
                  </a:cubicBezTo>
                  <a:cubicBezTo>
                    <a:pt x="486" y="82"/>
                    <a:pt x="486" y="65"/>
                    <a:pt x="480" y="60"/>
                  </a:cubicBezTo>
                  <a:cubicBezTo>
                    <a:pt x="478" y="59"/>
                    <a:pt x="468" y="56"/>
                    <a:pt x="462" y="55"/>
                  </a:cubicBezTo>
                  <a:cubicBezTo>
                    <a:pt x="456" y="50"/>
                    <a:pt x="459" y="41"/>
                    <a:pt x="457" y="34"/>
                  </a:cubicBezTo>
                  <a:cubicBezTo>
                    <a:pt x="454" y="23"/>
                    <a:pt x="447" y="14"/>
                    <a:pt x="4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g1202a3850ce_0_581"/>
            <p:cNvSpPr/>
            <p:nvPr/>
          </p:nvSpPr>
          <p:spPr>
            <a:xfrm>
              <a:off x="9351" y="4607"/>
              <a:ext cx="269" cy="267"/>
            </a:xfrm>
            <a:custGeom>
              <a:rect b="b" l="l" r="r" t="t"/>
              <a:pathLst>
                <a:path extrusionOk="0" h="113" w="114">
                  <a:moveTo>
                    <a:pt x="92" y="0"/>
                  </a:moveTo>
                  <a:cubicBezTo>
                    <a:pt x="87" y="2"/>
                    <a:pt x="80" y="9"/>
                    <a:pt x="80" y="17"/>
                  </a:cubicBezTo>
                  <a:cubicBezTo>
                    <a:pt x="80" y="18"/>
                    <a:pt x="79" y="20"/>
                    <a:pt x="79" y="21"/>
                  </a:cubicBezTo>
                  <a:cubicBezTo>
                    <a:pt x="75" y="21"/>
                    <a:pt x="72" y="22"/>
                    <a:pt x="69" y="26"/>
                  </a:cubicBezTo>
                  <a:cubicBezTo>
                    <a:pt x="69" y="28"/>
                    <a:pt x="69" y="32"/>
                    <a:pt x="69" y="32"/>
                  </a:cubicBezTo>
                  <a:cubicBezTo>
                    <a:pt x="69" y="32"/>
                    <a:pt x="62" y="43"/>
                    <a:pt x="59" y="44"/>
                  </a:cubicBezTo>
                  <a:cubicBezTo>
                    <a:pt x="50" y="49"/>
                    <a:pt x="42" y="62"/>
                    <a:pt x="29" y="62"/>
                  </a:cubicBezTo>
                  <a:cubicBezTo>
                    <a:pt x="26" y="62"/>
                    <a:pt x="23" y="65"/>
                    <a:pt x="21" y="69"/>
                  </a:cubicBezTo>
                  <a:cubicBezTo>
                    <a:pt x="16" y="77"/>
                    <a:pt x="0" y="84"/>
                    <a:pt x="0" y="98"/>
                  </a:cubicBezTo>
                  <a:cubicBezTo>
                    <a:pt x="0" y="99"/>
                    <a:pt x="1" y="100"/>
                    <a:pt x="2" y="100"/>
                  </a:cubicBezTo>
                  <a:cubicBezTo>
                    <a:pt x="2" y="102"/>
                    <a:pt x="23" y="110"/>
                    <a:pt x="26" y="110"/>
                  </a:cubicBezTo>
                  <a:cubicBezTo>
                    <a:pt x="29" y="110"/>
                    <a:pt x="36" y="113"/>
                    <a:pt x="38" y="113"/>
                  </a:cubicBezTo>
                  <a:cubicBezTo>
                    <a:pt x="44" y="113"/>
                    <a:pt x="53" y="105"/>
                    <a:pt x="58" y="100"/>
                  </a:cubicBezTo>
                  <a:cubicBezTo>
                    <a:pt x="58" y="100"/>
                    <a:pt x="73" y="70"/>
                    <a:pt x="74" y="63"/>
                  </a:cubicBezTo>
                  <a:cubicBezTo>
                    <a:pt x="78" y="63"/>
                    <a:pt x="91" y="61"/>
                    <a:pt x="94" y="61"/>
                  </a:cubicBezTo>
                  <a:cubicBezTo>
                    <a:pt x="95" y="54"/>
                    <a:pt x="92" y="52"/>
                    <a:pt x="94" y="44"/>
                  </a:cubicBezTo>
                  <a:cubicBezTo>
                    <a:pt x="102" y="44"/>
                    <a:pt x="113" y="25"/>
                    <a:pt x="114" y="18"/>
                  </a:cubicBezTo>
                  <a:cubicBezTo>
                    <a:pt x="112" y="17"/>
                    <a:pt x="111" y="14"/>
                    <a:pt x="111" y="10"/>
                  </a:cubicBezTo>
                  <a:cubicBezTo>
                    <a:pt x="110" y="10"/>
                    <a:pt x="108" y="9"/>
                    <a:pt x="107" y="8"/>
                  </a:cubicBezTo>
                  <a:cubicBezTo>
                    <a:pt x="105" y="9"/>
                    <a:pt x="102" y="13"/>
                    <a:pt x="98" y="13"/>
                  </a:cubicBezTo>
                  <a:cubicBezTo>
                    <a:pt x="95" y="13"/>
                    <a:pt x="96" y="9"/>
                    <a:pt x="96" y="5"/>
                  </a:cubicBezTo>
                  <a:cubicBezTo>
                    <a:pt x="94" y="5"/>
                    <a:pt x="92" y="4"/>
                    <a:pt x="9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g1202a3850ce_0_581"/>
            <p:cNvSpPr/>
            <p:nvPr/>
          </p:nvSpPr>
          <p:spPr>
            <a:xfrm>
              <a:off x="9571" y="4349"/>
              <a:ext cx="203" cy="296"/>
            </a:xfrm>
            <a:custGeom>
              <a:rect b="b" l="l" r="r" t="t"/>
              <a:pathLst>
                <a:path extrusionOk="0" h="125" w="86">
                  <a:moveTo>
                    <a:pt x="0" y="0"/>
                  </a:moveTo>
                  <a:cubicBezTo>
                    <a:pt x="3" y="13"/>
                    <a:pt x="11" y="30"/>
                    <a:pt x="23" y="32"/>
                  </a:cubicBezTo>
                  <a:cubicBezTo>
                    <a:pt x="22" y="34"/>
                    <a:pt x="21" y="36"/>
                    <a:pt x="21" y="38"/>
                  </a:cubicBezTo>
                  <a:cubicBezTo>
                    <a:pt x="21" y="42"/>
                    <a:pt x="26" y="44"/>
                    <a:pt x="27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50"/>
                    <a:pt x="29" y="55"/>
                    <a:pt x="29" y="58"/>
                  </a:cubicBezTo>
                  <a:cubicBezTo>
                    <a:pt x="29" y="66"/>
                    <a:pt x="28" y="73"/>
                    <a:pt x="23" y="78"/>
                  </a:cubicBezTo>
                  <a:cubicBezTo>
                    <a:pt x="20" y="81"/>
                    <a:pt x="16" y="82"/>
                    <a:pt x="16" y="87"/>
                  </a:cubicBezTo>
                  <a:cubicBezTo>
                    <a:pt x="16" y="96"/>
                    <a:pt x="35" y="92"/>
                    <a:pt x="35" y="103"/>
                  </a:cubicBezTo>
                  <a:cubicBezTo>
                    <a:pt x="35" y="109"/>
                    <a:pt x="29" y="112"/>
                    <a:pt x="29" y="118"/>
                  </a:cubicBezTo>
                  <a:cubicBezTo>
                    <a:pt x="29" y="122"/>
                    <a:pt x="32" y="125"/>
                    <a:pt x="37" y="125"/>
                  </a:cubicBezTo>
                  <a:cubicBezTo>
                    <a:pt x="48" y="125"/>
                    <a:pt x="51" y="114"/>
                    <a:pt x="56" y="106"/>
                  </a:cubicBezTo>
                  <a:cubicBezTo>
                    <a:pt x="57" y="105"/>
                    <a:pt x="64" y="99"/>
                    <a:pt x="64" y="96"/>
                  </a:cubicBezTo>
                  <a:cubicBezTo>
                    <a:pt x="64" y="94"/>
                    <a:pt x="61" y="92"/>
                    <a:pt x="61" y="91"/>
                  </a:cubicBezTo>
                  <a:cubicBezTo>
                    <a:pt x="61" y="86"/>
                    <a:pt x="67" y="85"/>
                    <a:pt x="72" y="84"/>
                  </a:cubicBezTo>
                  <a:cubicBezTo>
                    <a:pt x="73" y="84"/>
                    <a:pt x="73" y="82"/>
                    <a:pt x="74" y="82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81" y="77"/>
                    <a:pt x="79" y="66"/>
                    <a:pt x="86" y="58"/>
                  </a:cubicBezTo>
                  <a:cubicBezTo>
                    <a:pt x="85" y="57"/>
                    <a:pt x="84" y="55"/>
                    <a:pt x="82" y="55"/>
                  </a:cubicBezTo>
                  <a:cubicBezTo>
                    <a:pt x="74" y="55"/>
                    <a:pt x="74" y="60"/>
                    <a:pt x="64" y="60"/>
                  </a:cubicBezTo>
                  <a:cubicBezTo>
                    <a:pt x="51" y="60"/>
                    <a:pt x="45" y="53"/>
                    <a:pt x="45" y="39"/>
                  </a:cubicBezTo>
                  <a:cubicBezTo>
                    <a:pt x="44" y="39"/>
                    <a:pt x="42" y="39"/>
                    <a:pt x="41" y="39"/>
                  </a:cubicBezTo>
                  <a:cubicBezTo>
                    <a:pt x="39" y="39"/>
                    <a:pt x="37" y="41"/>
                    <a:pt x="37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1" y="41"/>
                    <a:pt x="25" y="30"/>
                    <a:pt x="25" y="27"/>
                  </a:cubicBezTo>
                  <a:cubicBezTo>
                    <a:pt x="25" y="26"/>
                    <a:pt x="26" y="25"/>
                    <a:pt x="27" y="23"/>
                  </a:cubicBezTo>
                  <a:cubicBezTo>
                    <a:pt x="23" y="22"/>
                    <a:pt x="23" y="18"/>
                    <a:pt x="20" y="15"/>
                  </a:cubicBezTo>
                  <a:cubicBezTo>
                    <a:pt x="15" y="10"/>
                    <a:pt x="6" y="9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g1202a3850ce_0_581"/>
            <p:cNvSpPr/>
            <p:nvPr/>
          </p:nvSpPr>
          <p:spPr>
            <a:xfrm>
              <a:off x="9724" y="36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2" y="0"/>
                  </a:moveTo>
                  <a:cubicBezTo>
                    <a:pt x="8" y="2"/>
                    <a:pt x="0" y="3"/>
                    <a:pt x="0" y="10"/>
                  </a:cubicBezTo>
                  <a:cubicBezTo>
                    <a:pt x="0" y="12"/>
                    <a:pt x="7" y="13"/>
                    <a:pt x="11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6" y="13"/>
                    <a:pt x="17" y="13"/>
                    <a:pt x="19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6" y="4"/>
                    <a:pt x="14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g1202a3850ce_0_581"/>
            <p:cNvSpPr/>
            <p:nvPr/>
          </p:nvSpPr>
          <p:spPr>
            <a:xfrm>
              <a:off x="9774" y="3658"/>
              <a:ext cx="40" cy="26"/>
            </a:xfrm>
            <a:custGeom>
              <a:rect b="b" l="l" r="r" t="t"/>
              <a:pathLst>
                <a:path extrusionOk="0" h="11" w="17">
                  <a:moveTo>
                    <a:pt x="17" y="0"/>
                  </a:moveTo>
                  <a:cubicBezTo>
                    <a:pt x="13" y="0"/>
                    <a:pt x="0" y="0"/>
                    <a:pt x="0" y="7"/>
                  </a:cubicBezTo>
                  <a:cubicBezTo>
                    <a:pt x="0" y="8"/>
                    <a:pt x="2" y="11"/>
                    <a:pt x="3" y="11"/>
                  </a:cubicBezTo>
                  <a:cubicBezTo>
                    <a:pt x="9" y="11"/>
                    <a:pt x="10" y="6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g1202a3850ce_0_581"/>
            <p:cNvSpPr/>
            <p:nvPr/>
          </p:nvSpPr>
          <p:spPr>
            <a:xfrm>
              <a:off x="7774" y="2719"/>
              <a:ext cx="163" cy="152"/>
            </a:xfrm>
            <a:custGeom>
              <a:rect b="b" l="l" r="r" t="t"/>
              <a:pathLst>
                <a:path extrusionOk="0" h="64" w="69">
                  <a:moveTo>
                    <a:pt x="50" y="0"/>
                  </a:moveTo>
                  <a:cubicBezTo>
                    <a:pt x="49" y="1"/>
                    <a:pt x="50" y="8"/>
                    <a:pt x="48" y="11"/>
                  </a:cubicBezTo>
                  <a:cubicBezTo>
                    <a:pt x="46" y="14"/>
                    <a:pt x="38" y="12"/>
                    <a:pt x="38" y="18"/>
                  </a:cubicBezTo>
                  <a:cubicBezTo>
                    <a:pt x="35" y="18"/>
                    <a:pt x="33" y="21"/>
                    <a:pt x="33" y="24"/>
                  </a:cubicBezTo>
                  <a:cubicBezTo>
                    <a:pt x="32" y="24"/>
                    <a:pt x="31" y="24"/>
                    <a:pt x="30" y="24"/>
                  </a:cubicBezTo>
                  <a:cubicBezTo>
                    <a:pt x="27" y="24"/>
                    <a:pt x="28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8" y="16"/>
                    <a:pt x="16" y="19"/>
                    <a:pt x="14" y="21"/>
                  </a:cubicBezTo>
                  <a:cubicBezTo>
                    <a:pt x="12" y="24"/>
                    <a:pt x="10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4" y="31"/>
                    <a:pt x="2" y="34"/>
                    <a:pt x="2" y="38"/>
                  </a:cubicBezTo>
                  <a:cubicBezTo>
                    <a:pt x="2" y="40"/>
                    <a:pt x="4" y="41"/>
                    <a:pt x="4" y="43"/>
                  </a:cubicBezTo>
                  <a:cubicBezTo>
                    <a:pt x="4" y="45"/>
                    <a:pt x="0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9" y="53"/>
                    <a:pt x="9" y="38"/>
                    <a:pt x="13" y="34"/>
                  </a:cubicBezTo>
                  <a:cubicBezTo>
                    <a:pt x="13" y="34"/>
                    <a:pt x="17" y="37"/>
                    <a:pt x="18" y="38"/>
                  </a:cubicBezTo>
                  <a:cubicBezTo>
                    <a:pt x="19" y="38"/>
                    <a:pt x="20" y="36"/>
                    <a:pt x="20" y="36"/>
                  </a:cubicBezTo>
                  <a:cubicBezTo>
                    <a:pt x="21" y="37"/>
                    <a:pt x="22" y="38"/>
                    <a:pt x="24" y="38"/>
                  </a:cubicBezTo>
                  <a:cubicBezTo>
                    <a:pt x="24" y="37"/>
                    <a:pt x="24" y="35"/>
                    <a:pt x="24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5"/>
                    <a:pt x="33" y="37"/>
                    <a:pt x="33" y="39"/>
                  </a:cubicBezTo>
                  <a:cubicBezTo>
                    <a:pt x="32" y="40"/>
                    <a:pt x="31" y="41"/>
                    <a:pt x="31" y="44"/>
                  </a:cubicBezTo>
                  <a:cubicBezTo>
                    <a:pt x="30" y="53"/>
                    <a:pt x="36" y="60"/>
                    <a:pt x="43" y="60"/>
                  </a:cubicBezTo>
                  <a:cubicBezTo>
                    <a:pt x="44" y="60"/>
                    <a:pt x="44" y="61"/>
                    <a:pt x="45" y="61"/>
                  </a:cubicBezTo>
                  <a:cubicBezTo>
                    <a:pt x="46" y="61"/>
                    <a:pt x="47" y="60"/>
                    <a:pt x="48" y="60"/>
                  </a:cubicBezTo>
                  <a:cubicBezTo>
                    <a:pt x="48" y="61"/>
                    <a:pt x="49" y="64"/>
                    <a:pt x="50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3" y="64"/>
                    <a:pt x="55" y="61"/>
                    <a:pt x="55" y="57"/>
                  </a:cubicBezTo>
                  <a:cubicBezTo>
                    <a:pt x="55" y="52"/>
                    <a:pt x="50" y="51"/>
                    <a:pt x="50" y="48"/>
                  </a:cubicBezTo>
                  <a:cubicBezTo>
                    <a:pt x="50" y="45"/>
                    <a:pt x="52" y="44"/>
                    <a:pt x="54" y="41"/>
                  </a:cubicBezTo>
                  <a:cubicBezTo>
                    <a:pt x="55" y="43"/>
                    <a:pt x="57" y="44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8" y="47"/>
                    <a:pt x="61" y="54"/>
                    <a:pt x="63" y="55"/>
                  </a:cubicBezTo>
                  <a:cubicBezTo>
                    <a:pt x="63" y="47"/>
                    <a:pt x="69" y="44"/>
                    <a:pt x="69" y="39"/>
                  </a:cubicBezTo>
                  <a:cubicBezTo>
                    <a:pt x="69" y="35"/>
                    <a:pt x="61" y="8"/>
                    <a:pt x="57" y="4"/>
                  </a:cubicBezTo>
                  <a:cubicBezTo>
                    <a:pt x="55" y="2"/>
                    <a:pt x="53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g1202a3850ce_0_581"/>
            <p:cNvSpPr/>
            <p:nvPr/>
          </p:nvSpPr>
          <p:spPr>
            <a:xfrm>
              <a:off x="7625" y="2679"/>
              <a:ext cx="81" cy="83"/>
            </a:xfrm>
            <a:custGeom>
              <a:rect b="b" l="l" r="r" t="t"/>
              <a:pathLst>
                <a:path extrusionOk="0" h="35" w="34">
                  <a:moveTo>
                    <a:pt x="30" y="0"/>
                  </a:moveTo>
                  <a:cubicBezTo>
                    <a:pt x="28" y="2"/>
                    <a:pt x="28" y="4"/>
                    <a:pt x="27" y="6"/>
                  </a:cubicBezTo>
                  <a:cubicBezTo>
                    <a:pt x="22" y="16"/>
                    <a:pt x="5" y="21"/>
                    <a:pt x="0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9" y="32"/>
                    <a:pt x="19" y="26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5" y="15"/>
                    <a:pt x="28" y="14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0"/>
                    <a:pt x="32" y="9"/>
                    <a:pt x="34" y="8"/>
                  </a:cubicBezTo>
                  <a:cubicBezTo>
                    <a:pt x="32" y="6"/>
                    <a:pt x="30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Google Shape;1271;g1202a3850ce_0_581"/>
            <p:cNvSpPr/>
            <p:nvPr/>
          </p:nvSpPr>
          <p:spPr>
            <a:xfrm>
              <a:off x="7684" y="2407"/>
              <a:ext cx="154" cy="218"/>
            </a:xfrm>
            <a:custGeom>
              <a:rect b="b" l="l" r="r" t="t"/>
              <a:pathLst>
                <a:path extrusionOk="0" h="92" w="65">
                  <a:moveTo>
                    <a:pt x="11" y="0"/>
                  </a:moveTo>
                  <a:cubicBezTo>
                    <a:pt x="7" y="0"/>
                    <a:pt x="6" y="4"/>
                    <a:pt x="6" y="9"/>
                  </a:cubicBezTo>
                  <a:cubicBezTo>
                    <a:pt x="6" y="14"/>
                    <a:pt x="8" y="18"/>
                    <a:pt x="8" y="24"/>
                  </a:cubicBezTo>
                  <a:cubicBezTo>
                    <a:pt x="8" y="28"/>
                    <a:pt x="7" y="34"/>
                    <a:pt x="5" y="37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0" y="37"/>
                    <a:pt x="2" y="46"/>
                    <a:pt x="2" y="53"/>
                  </a:cubicBezTo>
                  <a:cubicBezTo>
                    <a:pt x="2" y="56"/>
                    <a:pt x="10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62"/>
                    <a:pt x="15" y="60"/>
                    <a:pt x="16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8" y="64"/>
                    <a:pt x="16" y="65"/>
                    <a:pt x="16" y="68"/>
                  </a:cubicBezTo>
                  <a:cubicBezTo>
                    <a:pt x="16" y="70"/>
                    <a:pt x="19" y="75"/>
                    <a:pt x="23" y="75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24" y="75"/>
                    <a:pt x="25" y="74"/>
                    <a:pt x="27" y="73"/>
                  </a:cubicBezTo>
                  <a:cubicBezTo>
                    <a:pt x="28" y="73"/>
                    <a:pt x="29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7" y="72"/>
                    <a:pt x="37" y="82"/>
                    <a:pt x="44" y="82"/>
                  </a:cubicBezTo>
                  <a:cubicBezTo>
                    <a:pt x="43" y="79"/>
                    <a:pt x="41" y="77"/>
                    <a:pt x="44" y="74"/>
                  </a:cubicBezTo>
                  <a:cubicBezTo>
                    <a:pt x="47" y="78"/>
                    <a:pt x="58" y="82"/>
                    <a:pt x="61" y="88"/>
                  </a:cubicBezTo>
                  <a:cubicBezTo>
                    <a:pt x="61" y="89"/>
                    <a:pt x="62" y="92"/>
                    <a:pt x="63" y="92"/>
                  </a:cubicBezTo>
                  <a:cubicBezTo>
                    <a:pt x="63" y="92"/>
                    <a:pt x="63" y="92"/>
                    <a:pt x="63" y="92"/>
                  </a:cubicBezTo>
                  <a:cubicBezTo>
                    <a:pt x="64" y="92"/>
                    <a:pt x="65" y="90"/>
                    <a:pt x="65" y="89"/>
                  </a:cubicBezTo>
                  <a:cubicBezTo>
                    <a:pt x="65" y="87"/>
                    <a:pt x="65" y="87"/>
                    <a:pt x="65" y="85"/>
                  </a:cubicBezTo>
                  <a:cubicBezTo>
                    <a:pt x="62" y="85"/>
                    <a:pt x="59" y="83"/>
                    <a:pt x="59" y="80"/>
                  </a:cubicBezTo>
                  <a:cubicBezTo>
                    <a:pt x="59" y="80"/>
                    <a:pt x="58" y="80"/>
                    <a:pt x="57" y="80"/>
                  </a:cubicBezTo>
                  <a:cubicBezTo>
                    <a:pt x="56" y="80"/>
                    <a:pt x="56" y="80"/>
                    <a:pt x="56" y="79"/>
                  </a:cubicBezTo>
                  <a:cubicBezTo>
                    <a:pt x="56" y="77"/>
                    <a:pt x="58" y="77"/>
                    <a:pt x="59" y="74"/>
                  </a:cubicBezTo>
                  <a:cubicBezTo>
                    <a:pt x="58" y="74"/>
                    <a:pt x="57" y="73"/>
                    <a:pt x="56" y="73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3"/>
                    <a:pt x="54" y="74"/>
                    <a:pt x="54" y="75"/>
                  </a:cubicBezTo>
                  <a:cubicBezTo>
                    <a:pt x="53" y="75"/>
                    <a:pt x="53" y="76"/>
                    <a:pt x="52" y="76"/>
                  </a:cubicBezTo>
                  <a:cubicBezTo>
                    <a:pt x="52" y="76"/>
                    <a:pt x="52" y="76"/>
                    <a:pt x="52" y="76"/>
                  </a:cubicBezTo>
                  <a:cubicBezTo>
                    <a:pt x="49" y="76"/>
                    <a:pt x="47" y="66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9" y="65"/>
                    <a:pt x="36" y="67"/>
                    <a:pt x="36" y="69"/>
                  </a:cubicBezTo>
                  <a:cubicBezTo>
                    <a:pt x="36" y="69"/>
                    <a:pt x="36" y="71"/>
                    <a:pt x="36" y="71"/>
                  </a:cubicBezTo>
                  <a:cubicBezTo>
                    <a:pt x="31" y="69"/>
                    <a:pt x="24" y="57"/>
                    <a:pt x="25" y="50"/>
                  </a:cubicBezTo>
                  <a:cubicBezTo>
                    <a:pt x="25" y="41"/>
                    <a:pt x="33" y="40"/>
                    <a:pt x="34" y="30"/>
                  </a:cubicBezTo>
                  <a:cubicBezTo>
                    <a:pt x="34" y="22"/>
                    <a:pt x="28" y="15"/>
                    <a:pt x="28" y="9"/>
                  </a:cubicBezTo>
                  <a:cubicBezTo>
                    <a:pt x="28" y="8"/>
                    <a:pt x="27" y="7"/>
                    <a:pt x="27" y="6"/>
                  </a:cubicBezTo>
                  <a:cubicBezTo>
                    <a:pt x="27" y="5"/>
                    <a:pt x="26" y="4"/>
                    <a:pt x="26" y="4"/>
                  </a:cubicBezTo>
                  <a:cubicBezTo>
                    <a:pt x="24" y="4"/>
                    <a:pt x="22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8"/>
                    <a:pt x="16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g1202a3850ce_0_581"/>
            <p:cNvSpPr/>
            <p:nvPr/>
          </p:nvSpPr>
          <p:spPr>
            <a:xfrm>
              <a:off x="7845" y="2627"/>
              <a:ext cx="50" cy="85"/>
            </a:xfrm>
            <a:custGeom>
              <a:rect b="b" l="l" r="r" t="t"/>
              <a:pathLst>
                <a:path extrusionOk="0" h="36" w="21">
                  <a:moveTo>
                    <a:pt x="4" y="0"/>
                  </a:moveTo>
                  <a:cubicBezTo>
                    <a:pt x="3" y="0"/>
                    <a:pt x="1" y="1"/>
                    <a:pt x="0" y="1"/>
                  </a:cubicBezTo>
                  <a:cubicBezTo>
                    <a:pt x="0" y="5"/>
                    <a:pt x="11" y="8"/>
                    <a:pt x="11" y="15"/>
                  </a:cubicBezTo>
                  <a:cubicBezTo>
                    <a:pt x="11" y="16"/>
                    <a:pt x="9" y="18"/>
                    <a:pt x="8" y="18"/>
                  </a:cubicBezTo>
                  <a:cubicBezTo>
                    <a:pt x="8" y="18"/>
                    <a:pt x="5" y="18"/>
                    <a:pt x="2" y="17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2"/>
                    <a:pt x="6" y="26"/>
                    <a:pt x="9" y="26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7" y="32"/>
                    <a:pt x="8" y="36"/>
                    <a:pt x="12" y="36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4" y="32"/>
                    <a:pt x="12" y="27"/>
                    <a:pt x="12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20" y="21"/>
                    <a:pt x="21" y="18"/>
                  </a:cubicBezTo>
                  <a:cubicBezTo>
                    <a:pt x="20" y="18"/>
                    <a:pt x="17" y="14"/>
                    <a:pt x="17" y="14"/>
                  </a:cubicBezTo>
                  <a:cubicBezTo>
                    <a:pt x="17" y="14"/>
                    <a:pt x="18" y="9"/>
                    <a:pt x="17" y="6"/>
                  </a:cubicBezTo>
                  <a:cubicBezTo>
                    <a:pt x="16" y="6"/>
                    <a:pt x="15" y="6"/>
                    <a:pt x="14" y="6"/>
                  </a:cubicBezTo>
                  <a:cubicBezTo>
                    <a:pt x="15" y="5"/>
                    <a:pt x="14" y="3"/>
                    <a:pt x="14" y="2"/>
                  </a:cubicBezTo>
                  <a:cubicBezTo>
                    <a:pt x="11" y="2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g1202a3850ce_0_581"/>
            <p:cNvSpPr/>
            <p:nvPr/>
          </p:nvSpPr>
          <p:spPr>
            <a:xfrm>
              <a:off x="7770" y="2648"/>
              <a:ext cx="40" cy="55"/>
            </a:xfrm>
            <a:custGeom>
              <a:rect b="b" l="l" r="r" t="t"/>
              <a:pathLst>
                <a:path extrusionOk="0" h="23" w="17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moveTo>
                    <a:pt x="3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7"/>
                    <a:pt x="2" y="15"/>
                    <a:pt x="2" y="23"/>
                  </a:cubicBezTo>
                  <a:cubicBezTo>
                    <a:pt x="6" y="20"/>
                    <a:pt x="17" y="16"/>
                    <a:pt x="17" y="9"/>
                  </a:cubicBezTo>
                  <a:cubicBezTo>
                    <a:pt x="17" y="5"/>
                    <a:pt x="9" y="4"/>
                    <a:pt x="5" y="2"/>
                  </a:cubicBezTo>
                  <a:cubicBezTo>
                    <a:pt x="5" y="1"/>
                    <a:pt x="4" y="0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g1202a3850ce_0_581"/>
            <p:cNvSpPr/>
            <p:nvPr/>
          </p:nvSpPr>
          <p:spPr>
            <a:xfrm>
              <a:off x="7793" y="2684"/>
              <a:ext cx="40" cy="66"/>
            </a:xfrm>
            <a:custGeom>
              <a:rect b="b" l="l" r="r" t="t"/>
              <a:pathLst>
                <a:path extrusionOk="0" h="28" w="17">
                  <a:moveTo>
                    <a:pt x="12" y="0"/>
                  </a:moveTo>
                  <a:cubicBezTo>
                    <a:pt x="11" y="0"/>
                    <a:pt x="10" y="0"/>
                    <a:pt x="10" y="0"/>
                  </a:cubicBezTo>
                  <a:cubicBezTo>
                    <a:pt x="7" y="1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3" y="13"/>
                    <a:pt x="0" y="15"/>
                    <a:pt x="0" y="16"/>
                  </a:cubicBezTo>
                  <a:cubicBezTo>
                    <a:pt x="0" y="19"/>
                    <a:pt x="9" y="28"/>
                    <a:pt x="11" y="28"/>
                  </a:cubicBezTo>
                  <a:cubicBezTo>
                    <a:pt x="12" y="28"/>
                    <a:pt x="13" y="27"/>
                    <a:pt x="14" y="26"/>
                  </a:cubicBezTo>
                  <a:cubicBezTo>
                    <a:pt x="14" y="23"/>
                    <a:pt x="11" y="24"/>
                    <a:pt x="11" y="20"/>
                  </a:cubicBezTo>
                  <a:cubicBezTo>
                    <a:pt x="11" y="14"/>
                    <a:pt x="17" y="11"/>
                    <a:pt x="17" y="5"/>
                  </a:cubicBezTo>
                  <a:cubicBezTo>
                    <a:pt x="17" y="3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g1202a3850ce_0_581"/>
            <p:cNvSpPr/>
            <p:nvPr/>
          </p:nvSpPr>
          <p:spPr>
            <a:xfrm>
              <a:off x="7826" y="2686"/>
              <a:ext cx="22" cy="40"/>
            </a:xfrm>
            <a:custGeom>
              <a:rect b="b" l="l" r="r" t="t"/>
              <a:pathLst>
                <a:path extrusionOk="0" h="17" w="9">
                  <a:moveTo>
                    <a:pt x="5" y="0"/>
                  </a:moveTo>
                  <a:cubicBezTo>
                    <a:pt x="5" y="8"/>
                    <a:pt x="2" y="12"/>
                    <a:pt x="0" y="17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0"/>
                    <a:pt x="9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g1202a3850ce_0_581"/>
            <p:cNvSpPr/>
            <p:nvPr/>
          </p:nvSpPr>
          <p:spPr>
            <a:xfrm>
              <a:off x="7836" y="2712"/>
              <a:ext cx="26" cy="22"/>
            </a:xfrm>
            <a:custGeom>
              <a:rect b="b" l="l" r="r" t="t"/>
              <a:pathLst>
                <a:path extrusionOk="0" h="9" w="11">
                  <a:moveTo>
                    <a:pt x="5" y="0"/>
                  </a:moveTo>
                  <a:cubicBezTo>
                    <a:pt x="3" y="3"/>
                    <a:pt x="0" y="4"/>
                    <a:pt x="0" y="7"/>
                  </a:cubicBezTo>
                  <a:cubicBezTo>
                    <a:pt x="0" y="8"/>
                    <a:pt x="2" y="9"/>
                    <a:pt x="3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8" y="9"/>
                    <a:pt x="11" y="5"/>
                    <a:pt x="11" y="0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8" y="1"/>
                    <a:pt x="6" y="1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g1202a3850ce_0_581"/>
            <p:cNvSpPr/>
            <p:nvPr/>
          </p:nvSpPr>
          <p:spPr>
            <a:xfrm>
              <a:off x="7810" y="2625"/>
              <a:ext cx="28" cy="31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cubicBezTo>
                    <a:pt x="0" y="2"/>
                    <a:pt x="0" y="4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7" y="9"/>
                    <a:pt x="10" y="13"/>
                    <a:pt x="11" y="13"/>
                  </a:cubicBezTo>
                  <a:cubicBezTo>
                    <a:pt x="12" y="13"/>
                    <a:pt x="12" y="12"/>
                    <a:pt x="12" y="12"/>
                  </a:cubicBezTo>
                  <a:cubicBezTo>
                    <a:pt x="12" y="6"/>
                    <a:pt x="6" y="5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g1202a3850ce_0_581"/>
            <p:cNvSpPr/>
            <p:nvPr/>
          </p:nvSpPr>
          <p:spPr>
            <a:xfrm>
              <a:off x="7715" y="2592"/>
              <a:ext cx="43" cy="42"/>
            </a:xfrm>
            <a:custGeom>
              <a:rect b="b" l="l" r="r" t="t"/>
              <a:pathLst>
                <a:path extrusionOk="0" h="18" w="18">
                  <a:moveTo>
                    <a:pt x="0" y="0"/>
                  </a:moveTo>
                  <a:cubicBezTo>
                    <a:pt x="0" y="0"/>
                    <a:pt x="11" y="17"/>
                    <a:pt x="14" y="18"/>
                  </a:cubicBezTo>
                  <a:cubicBezTo>
                    <a:pt x="16" y="18"/>
                    <a:pt x="18" y="12"/>
                    <a:pt x="17" y="8"/>
                  </a:cubicBezTo>
                  <a:cubicBezTo>
                    <a:pt x="16" y="3"/>
                    <a:pt x="11" y="4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g1202a3850ce_0_581"/>
            <p:cNvSpPr/>
            <p:nvPr/>
          </p:nvSpPr>
          <p:spPr>
            <a:xfrm>
              <a:off x="7760" y="2596"/>
              <a:ext cx="12" cy="3"/>
            </a:xfrm>
            <a:custGeom>
              <a:rect b="b" l="l" r="r" t="t"/>
              <a:pathLst>
                <a:path extrusionOk="0" h="1" w="5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g1202a3850ce_0_581"/>
            <p:cNvSpPr/>
            <p:nvPr/>
          </p:nvSpPr>
          <p:spPr>
            <a:xfrm>
              <a:off x="7696" y="2147"/>
              <a:ext cx="78" cy="109"/>
            </a:xfrm>
            <a:custGeom>
              <a:rect b="b" l="l" r="r" t="t"/>
              <a:pathLst>
                <a:path extrusionOk="0" h="46" w="33">
                  <a:moveTo>
                    <a:pt x="20" y="0"/>
                  </a:moveTo>
                  <a:cubicBezTo>
                    <a:pt x="12" y="0"/>
                    <a:pt x="1" y="20"/>
                    <a:pt x="1" y="32"/>
                  </a:cubicBezTo>
                  <a:cubicBezTo>
                    <a:pt x="1" y="40"/>
                    <a:pt x="0" y="46"/>
                    <a:pt x="9" y="46"/>
                  </a:cubicBezTo>
                  <a:cubicBezTo>
                    <a:pt x="21" y="46"/>
                    <a:pt x="33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g1202a3850ce_0_581"/>
            <p:cNvSpPr/>
            <p:nvPr/>
          </p:nvSpPr>
          <p:spPr>
            <a:xfrm>
              <a:off x="7285" y="2341"/>
              <a:ext cx="90" cy="73"/>
            </a:xfrm>
            <a:custGeom>
              <a:rect b="b" l="l" r="r" t="t"/>
              <a:pathLst>
                <a:path extrusionOk="0" h="31" w="38">
                  <a:moveTo>
                    <a:pt x="32" y="0"/>
                  </a:moveTo>
                  <a:cubicBezTo>
                    <a:pt x="25" y="0"/>
                    <a:pt x="7" y="13"/>
                    <a:pt x="3" y="13"/>
                  </a:cubicBezTo>
                  <a:cubicBezTo>
                    <a:pt x="0" y="13"/>
                    <a:pt x="3" y="18"/>
                    <a:pt x="3" y="21"/>
                  </a:cubicBezTo>
                  <a:cubicBezTo>
                    <a:pt x="3" y="28"/>
                    <a:pt x="6" y="31"/>
                    <a:pt x="14" y="31"/>
                  </a:cubicBezTo>
                  <a:cubicBezTo>
                    <a:pt x="22" y="31"/>
                    <a:pt x="38" y="15"/>
                    <a:pt x="38" y="8"/>
                  </a:cubicBezTo>
                  <a:cubicBezTo>
                    <a:pt x="38" y="5"/>
                    <a:pt x="34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g1202a3850ce_0_581"/>
            <p:cNvSpPr/>
            <p:nvPr/>
          </p:nvSpPr>
          <p:spPr>
            <a:xfrm>
              <a:off x="6907" y="2220"/>
              <a:ext cx="413" cy="800"/>
            </a:xfrm>
            <a:custGeom>
              <a:rect b="b" l="l" r="r" t="t"/>
              <a:pathLst>
                <a:path extrusionOk="0" h="338" w="175">
                  <a:moveTo>
                    <a:pt x="114" y="0"/>
                  </a:moveTo>
                  <a:cubicBezTo>
                    <a:pt x="107" y="0"/>
                    <a:pt x="102" y="8"/>
                    <a:pt x="95" y="8"/>
                  </a:cubicBezTo>
                  <a:cubicBezTo>
                    <a:pt x="95" y="8"/>
                    <a:pt x="93" y="8"/>
                    <a:pt x="92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2" y="7"/>
                    <a:pt x="61" y="11"/>
                    <a:pt x="61" y="11"/>
                  </a:cubicBezTo>
                  <a:cubicBezTo>
                    <a:pt x="61" y="16"/>
                    <a:pt x="61" y="19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1" y="26"/>
                    <a:pt x="60" y="29"/>
                    <a:pt x="59" y="29"/>
                  </a:cubicBezTo>
                  <a:cubicBezTo>
                    <a:pt x="58" y="29"/>
                    <a:pt x="55" y="28"/>
                    <a:pt x="55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2" y="39"/>
                    <a:pt x="34" y="43"/>
                    <a:pt x="21" y="52"/>
                  </a:cubicBezTo>
                  <a:cubicBezTo>
                    <a:pt x="17" y="54"/>
                    <a:pt x="11" y="53"/>
                    <a:pt x="8" y="56"/>
                  </a:cubicBezTo>
                  <a:cubicBezTo>
                    <a:pt x="3" y="61"/>
                    <a:pt x="0" y="69"/>
                    <a:pt x="0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8"/>
                    <a:pt x="6" y="88"/>
                    <a:pt x="10" y="92"/>
                  </a:cubicBezTo>
                  <a:cubicBezTo>
                    <a:pt x="13" y="98"/>
                    <a:pt x="14" y="109"/>
                    <a:pt x="14" y="116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20"/>
                    <a:pt x="10" y="126"/>
                    <a:pt x="8" y="127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8"/>
                    <a:pt x="8" y="129"/>
                    <a:pt x="8" y="131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8" y="137"/>
                    <a:pt x="14" y="139"/>
                    <a:pt x="17" y="143"/>
                  </a:cubicBezTo>
                  <a:cubicBezTo>
                    <a:pt x="21" y="147"/>
                    <a:pt x="29" y="172"/>
                    <a:pt x="29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9"/>
                    <a:pt x="25" y="180"/>
                    <a:pt x="24" y="182"/>
                  </a:cubicBezTo>
                  <a:cubicBezTo>
                    <a:pt x="20" y="192"/>
                    <a:pt x="18" y="198"/>
                    <a:pt x="14" y="207"/>
                  </a:cubicBezTo>
                  <a:cubicBezTo>
                    <a:pt x="14" y="207"/>
                    <a:pt x="14" y="207"/>
                    <a:pt x="14" y="207"/>
                  </a:cubicBezTo>
                  <a:cubicBezTo>
                    <a:pt x="12" y="207"/>
                    <a:pt x="12" y="207"/>
                    <a:pt x="12" y="207"/>
                  </a:cubicBezTo>
                  <a:cubicBezTo>
                    <a:pt x="11" y="207"/>
                    <a:pt x="11" y="207"/>
                    <a:pt x="11" y="207"/>
                  </a:cubicBezTo>
                  <a:cubicBezTo>
                    <a:pt x="10" y="214"/>
                    <a:pt x="8" y="219"/>
                    <a:pt x="8" y="227"/>
                  </a:cubicBezTo>
                  <a:cubicBezTo>
                    <a:pt x="8" y="228"/>
                    <a:pt x="7" y="230"/>
                    <a:pt x="8" y="230"/>
                  </a:cubicBezTo>
                  <a:cubicBezTo>
                    <a:pt x="10" y="231"/>
                    <a:pt x="11" y="231"/>
                    <a:pt x="11" y="231"/>
                  </a:cubicBezTo>
                  <a:cubicBezTo>
                    <a:pt x="12" y="231"/>
                    <a:pt x="12" y="230"/>
                    <a:pt x="15" y="230"/>
                  </a:cubicBezTo>
                  <a:cubicBezTo>
                    <a:pt x="24" y="230"/>
                    <a:pt x="28" y="249"/>
                    <a:pt x="31" y="256"/>
                  </a:cubicBezTo>
                  <a:cubicBezTo>
                    <a:pt x="37" y="268"/>
                    <a:pt x="38" y="279"/>
                    <a:pt x="43" y="295"/>
                  </a:cubicBezTo>
                  <a:cubicBezTo>
                    <a:pt x="49" y="312"/>
                    <a:pt x="63" y="328"/>
                    <a:pt x="80" y="333"/>
                  </a:cubicBezTo>
                  <a:cubicBezTo>
                    <a:pt x="83" y="334"/>
                    <a:pt x="83" y="338"/>
                    <a:pt x="89" y="338"/>
                  </a:cubicBezTo>
                  <a:cubicBezTo>
                    <a:pt x="90" y="338"/>
                    <a:pt x="91" y="336"/>
                    <a:pt x="92" y="336"/>
                  </a:cubicBezTo>
                  <a:cubicBezTo>
                    <a:pt x="95" y="336"/>
                    <a:pt x="95" y="336"/>
                    <a:pt x="99" y="335"/>
                  </a:cubicBezTo>
                  <a:cubicBezTo>
                    <a:pt x="97" y="330"/>
                    <a:pt x="97" y="327"/>
                    <a:pt x="95" y="320"/>
                  </a:cubicBezTo>
                  <a:cubicBezTo>
                    <a:pt x="92" y="314"/>
                    <a:pt x="85" y="310"/>
                    <a:pt x="85" y="301"/>
                  </a:cubicBezTo>
                  <a:cubicBezTo>
                    <a:pt x="85" y="296"/>
                    <a:pt x="87" y="296"/>
                    <a:pt x="87" y="291"/>
                  </a:cubicBezTo>
                  <a:cubicBezTo>
                    <a:pt x="87" y="265"/>
                    <a:pt x="55" y="261"/>
                    <a:pt x="41" y="247"/>
                  </a:cubicBezTo>
                  <a:cubicBezTo>
                    <a:pt x="38" y="243"/>
                    <a:pt x="37" y="234"/>
                    <a:pt x="35" y="230"/>
                  </a:cubicBezTo>
                  <a:cubicBezTo>
                    <a:pt x="36" y="230"/>
                    <a:pt x="36" y="230"/>
                    <a:pt x="36" y="230"/>
                  </a:cubicBezTo>
                  <a:cubicBezTo>
                    <a:pt x="36" y="215"/>
                    <a:pt x="18" y="221"/>
                    <a:pt x="18" y="205"/>
                  </a:cubicBezTo>
                  <a:cubicBezTo>
                    <a:pt x="18" y="191"/>
                    <a:pt x="33" y="186"/>
                    <a:pt x="33" y="171"/>
                  </a:cubicBezTo>
                  <a:cubicBezTo>
                    <a:pt x="33" y="166"/>
                    <a:pt x="31" y="165"/>
                    <a:pt x="31" y="161"/>
                  </a:cubicBezTo>
                  <a:cubicBezTo>
                    <a:pt x="31" y="158"/>
                    <a:pt x="30" y="155"/>
                    <a:pt x="34" y="155"/>
                  </a:cubicBezTo>
                  <a:cubicBezTo>
                    <a:pt x="40" y="155"/>
                    <a:pt x="46" y="156"/>
                    <a:pt x="48" y="162"/>
                  </a:cubicBezTo>
                  <a:cubicBezTo>
                    <a:pt x="48" y="162"/>
                    <a:pt x="50" y="168"/>
                    <a:pt x="51" y="168"/>
                  </a:cubicBezTo>
                  <a:cubicBezTo>
                    <a:pt x="59" y="171"/>
                    <a:pt x="67" y="172"/>
                    <a:pt x="74" y="179"/>
                  </a:cubicBezTo>
                  <a:cubicBezTo>
                    <a:pt x="80" y="185"/>
                    <a:pt x="74" y="193"/>
                    <a:pt x="86" y="193"/>
                  </a:cubicBezTo>
                  <a:cubicBezTo>
                    <a:pt x="86" y="201"/>
                    <a:pt x="97" y="204"/>
                    <a:pt x="105" y="204"/>
                  </a:cubicBezTo>
                  <a:cubicBezTo>
                    <a:pt x="105" y="207"/>
                    <a:pt x="106" y="211"/>
                    <a:pt x="108" y="212"/>
                  </a:cubicBezTo>
                  <a:cubicBezTo>
                    <a:pt x="106" y="213"/>
                    <a:pt x="106" y="215"/>
                    <a:pt x="106" y="219"/>
                  </a:cubicBezTo>
                  <a:cubicBezTo>
                    <a:pt x="106" y="222"/>
                    <a:pt x="108" y="230"/>
                    <a:pt x="110" y="230"/>
                  </a:cubicBezTo>
                  <a:cubicBezTo>
                    <a:pt x="112" y="230"/>
                    <a:pt x="123" y="222"/>
                    <a:pt x="123" y="217"/>
                  </a:cubicBezTo>
                  <a:cubicBezTo>
                    <a:pt x="123" y="216"/>
                    <a:pt x="123" y="214"/>
                    <a:pt x="123" y="211"/>
                  </a:cubicBezTo>
                  <a:cubicBezTo>
                    <a:pt x="123" y="212"/>
                    <a:pt x="123" y="215"/>
                    <a:pt x="125" y="215"/>
                  </a:cubicBezTo>
                  <a:cubicBezTo>
                    <a:pt x="131" y="215"/>
                    <a:pt x="130" y="207"/>
                    <a:pt x="136" y="204"/>
                  </a:cubicBezTo>
                  <a:cubicBezTo>
                    <a:pt x="150" y="197"/>
                    <a:pt x="152" y="191"/>
                    <a:pt x="168" y="187"/>
                  </a:cubicBezTo>
                  <a:cubicBezTo>
                    <a:pt x="168" y="177"/>
                    <a:pt x="175" y="173"/>
                    <a:pt x="175" y="161"/>
                  </a:cubicBezTo>
                  <a:cubicBezTo>
                    <a:pt x="175" y="143"/>
                    <a:pt x="166" y="120"/>
                    <a:pt x="154" y="111"/>
                  </a:cubicBezTo>
                  <a:cubicBezTo>
                    <a:pt x="140" y="103"/>
                    <a:pt x="135" y="89"/>
                    <a:pt x="123" y="77"/>
                  </a:cubicBezTo>
                  <a:cubicBezTo>
                    <a:pt x="121" y="75"/>
                    <a:pt x="118" y="74"/>
                    <a:pt x="118" y="69"/>
                  </a:cubicBezTo>
                  <a:cubicBezTo>
                    <a:pt x="118" y="47"/>
                    <a:pt x="144" y="43"/>
                    <a:pt x="155" y="26"/>
                  </a:cubicBezTo>
                  <a:cubicBezTo>
                    <a:pt x="147" y="24"/>
                    <a:pt x="136" y="20"/>
                    <a:pt x="136" y="6"/>
                  </a:cubicBezTo>
                  <a:cubicBezTo>
                    <a:pt x="127" y="6"/>
                    <a:pt x="122" y="0"/>
                    <a:pt x="1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g1202a3850ce_0_581"/>
            <p:cNvSpPr/>
            <p:nvPr/>
          </p:nvSpPr>
          <p:spPr>
            <a:xfrm>
              <a:off x="7172" y="3121"/>
              <a:ext cx="59" cy="55"/>
            </a:xfrm>
            <a:custGeom>
              <a:rect b="b" l="l" r="r" t="t"/>
              <a:pathLst>
                <a:path extrusionOk="0" h="23" w="25">
                  <a:moveTo>
                    <a:pt x="12" y="0"/>
                  </a:moveTo>
                  <a:cubicBezTo>
                    <a:pt x="8" y="0"/>
                    <a:pt x="0" y="4"/>
                    <a:pt x="0" y="7"/>
                  </a:cubicBezTo>
                  <a:cubicBezTo>
                    <a:pt x="0" y="11"/>
                    <a:pt x="9" y="8"/>
                    <a:pt x="11" y="12"/>
                  </a:cubicBezTo>
                  <a:cubicBezTo>
                    <a:pt x="12" y="14"/>
                    <a:pt x="14" y="20"/>
                    <a:pt x="15" y="20"/>
                  </a:cubicBezTo>
                  <a:cubicBezTo>
                    <a:pt x="17" y="20"/>
                    <a:pt x="18" y="23"/>
                    <a:pt x="22" y="23"/>
                  </a:cubicBezTo>
                  <a:cubicBezTo>
                    <a:pt x="23" y="23"/>
                    <a:pt x="24" y="23"/>
                    <a:pt x="25" y="23"/>
                  </a:cubicBezTo>
                  <a:cubicBezTo>
                    <a:pt x="25" y="21"/>
                    <a:pt x="25" y="19"/>
                    <a:pt x="25" y="18"/>
                  </a:cubicBezTo>
                  <a:cubicBezTo>
                    <a:pt x="17" y="18"/>
                    <a:pt x="14" y="8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g1202a3850ce_0_581"/>
            <p:cNvSpPr/>
            <p:nvPr/>
          </p:nvSpPr>
          <p:spPr>
            <a:xfrm>
              <a:off x="7261" y="3162"/>
              <a:ext cx="26" cy="21"/>
            </a:xfrm>
            <a:custGeom>
              <a:rect b="b" l="l" r="r" t="t"/>
              <a:pathLst>
                <a:path extrusionOk="0" h="9" w="11">
                  <a:moveTo>
                    <a:pt x="6" y="0"/>
                  </a:moveTo>
                  <a:cubicBezTo>
                    <a:pt x="4" y="0"/>
                    <a:pt x="2" y="0"/>
                    <a:pt x="1" y="0"/>
                  </a:cubicBezTo>
                  <a:cubicBezTo>
                    <a:pt x="0" y="0"/>
                    <a:pt x="1" y="2"/>
                    <a:pt x="1" y="3"/>
                  </a:cubicBezTo>
                  <a:cubicBezTo>
                    <a:pt x="1" y="5"/>
                    <a:pt x="2" y="9"/>
                    <a:pt x="5" y="9"/>
                  </a:cubicBezTo>
                  <a:cubicBezTo>
                    <a:pt x="8" y="9"/>
                    <a:pt x="10" y="6"/>
                    <a:pt x="11" y="3"/>
                  </a:cubicBezTo>
                  <a:cubicBezTo>
                    <a:pt x="9" y="2"/>
                    <a:pt x="7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g1202a3850ce_0_581"/>
            <p:cNvSpPr/>
            <p:nvPr/>
          </p:nvSpPr>
          <p:spPr>
            <a:xfrm>
              <a:off x="6945" y="3107"/>
              <a:ext cx="23" cy="36"/>
            </a:xfrm>
            <a:custGeom>
              <a:rect b="b" l="l" r="r" t="t"/>
              <a:pathLst>
                <a:path extrusionOk="0" h="15" w="10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6"/>
                    <a:pt x="7" y="14"/>
                    <a:pt x="10" y="15"/>
                  </a:cubicBezTo>
                  <a:cubicBezTo>
                    <a:pt x="10" y="9"/>
                    <a:pt x="8" y="6"/>
                    <a:pt x="5" y="2"/>
                  </a:cubicBezTo>
                  <a:cubicBezTo>
                    <a:pt x="5" y="2"/>
                    <a:pt x="5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g1202a3850ce_0_581"/>
            <p:cNvSpPr/>
            <p:nvPr/>
          </p:nvSpPr>
          <p:spPr>
            <a:xfrm>
              <a:off x="6900" y="3032"/>
              <a:ext cx="35" cy="28"/>
            </a:xfrm>
            <a:custGeom>
              <a:rect b="b" l="l" r="r" t="t"/>
              <a:pathLst>
                <a:path extrusionOk="0" h="12" w="15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"/>
                    <a:pt x="8" y="12"/>
                    <a:pt x="10" y="12"/>
                  </a:cubicBezTo>
                  <a:cubicBezTo>
                    <a:pt x="15" y="12"/>
                    <a:pt x="6" y="2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g1202a3850ce_0_581"/>
            <p:cNvSpPr/>
            <p:nvPr/>
          </p:nvSpPr>
          <p:spPr>
            <a:xfrm>
              <a:off x="8039" y="1811"/>
              <a:ext cx="85" cy="107"/>
            </a:xfrm>
            <a:custGeom>
              <a:rect b="b" l="l" r="r" t="t"/>
              <a:pathLst>
                <a:path extrusionOk="0" h="45" w="36">
                  <a:moveTo>
                    <a:pt x="17" y="0"/>
                  </a:moveTo>
                  <a:cubicBezTo>
                    <a:pt x="15" y="0"/>
                    <a:pt x="0" y="10"/>
                    <a:pt x="0" y="14"/>
                  </a:cubicBezTo>
                  <a:cubicBezTo>
                    <a:pt x="0" y="16"/>
                    <a:pt x="3" y="19"/>
                    <a:pt x="6" y="19"/>
                  </a:cubicBezTo>
                  <a:cubicBezTo>
                    <a:pt x="7" y="19"/>
                    <a:pt x="9" y="17"/>
                    <a:pt x="12" y="17"/>
                  </a:cubicBezTo>
                  <a:cubicBezTo>
                    <a:pt x="11" y="16"/>
                    <a:pt x="12" y="14"/>
                    <a:pt x="12" y="13"/>
                  </a:cubicBezTo>
                  <a:cubicBezTo>
                    <a:pt x="13" y="15"/>
                    <a:pt x="13" y="18"/>
                    <a:pt x="16" y="19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7"/>
                    <a:pt x="9" y="34"/>
                    <a:pt x="9" y="35"/>
                  </a:cubicBezTo>
                  <a:cubicBezTo>
                    <a:pt x="9" y="37"/>
                    <a:pt x="12" y="44"/>
                    <a:pt x="16" y="44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2"/>
                    <a:pt x="16" y="45"/>
                    <a:pt x="18" y="45"/>
                  </a:cubicBezTo>
                  <a:cubicBezTo>
                    <a:pt x="25" y="45"/>
                    <a:pt x="29" y="29"/>
                    <a:pt x="31" y="19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5" y="19"/>
                    <a:pt x="36" y="19"/>
                  </a:cubicBezTo>
                  <a:cubicBezTo>
                    <a:pt x="35" y="18"/>
                    <a:pt x="36" y="16"/>
                    <a:pt x="36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10"/>
                    <a:pt x="31" y="6"/>
                    <a:pt x="31" y="5"/>
                  </a:cubicBezTo>
                  <a:cubicBezTo>
                    <a:pt x="24" y="5"/>
                    <a:pt x="21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g1202a3850ce_0_581"/>
            <p:cNvSpPr/>
            <p:nvPr/>
          </p:nvSpPr>
          <p:spPr>
            <a:xfrm>
              <a:off x="8138" y="1788"/>
              <a:ext cx="92" cy="66"/>
            </a:xfrm>
            <a:custGeom>
              <a:rect b="b" l="l" r="r" t="t"/>
              <a:pathLst>
                <a:path extrusionOk="0" h="28" w="39">
                  <a:moveTo>
                    <a:pt x="28" y="0"/>
                  </a:moveTo>
                  <a:cubicBezTo>
                    <a:pt x="21" y="0"/>
                    <a:pt x="19" y="7"/>
                    <a:pt x="13" y="7"/>
                  </a:cubicBezTo>
                  <a:cubicBezTo>
                    <a:pt x="12" y="7"/>
                    <a:pt x="11" y="7"/>
                    <a:pt x="10" y="6"/>
                  </a:cubicBezTo>
                  <a:cubicBezTo>
                    <a:pt x="10" y="7"/>
                    <a:pt x="0" y="14"/>
                    <a:pt x="0" y="14"/>
                  </a:cubicBezTo>
                  <a:cubicBezTo>
                    <a:pt x="0" y="17"/>
                    <a:pt x="1" y="18"/>
                    <a:pt x="4" y="20"/>
                  </a:cubicBezTo>
                  <a:cubicBezTo>
                    <a:pt x="3" y="23"/>
                    <a:pt x="4" y="28"/>
                    <a:pt x="7" y="28"/>
                  </a:cubicBezTo>
                  <a:cubicBezTo>
                    <a:pt x="14" y="28"/>
                    <a:pt x="15" y="19"/>
                    <a:pt x="20" y="15"/>
                  </a:cubicBezTo>
                  <a:cubicBezTo>
                    <a:pt x="21" y="15"/>
                    <a:pt x="23" y="18"/>
                    <a:pt x="28" y="18"/>
                  </a:cubicBezTo>
                  <a:cubicBezTo>
                    <a:pt x="33" y="18"/>
                    <a:pt x="39" y="0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g1202a3850ce_0_581"/>
            <p:cNvSpPr/>
            <p:nvPr/>
          </p:nvSpPr>
          <p:spPr>
            <a:xfrm>
              <a:off x="8086" y="1501"/>
              <a:ext cx="397" cy="324"/>
            </a:xfrm>
            <a:custGeom>
              <a:rect b="b" l="l" r="r" t="t"/>
              <a:pathLst>
                <a:path extrusionOk="0" h="137" w="168">
                  <a:moveTo>
                    <a:pt x="154" y="0"/>
                  </a:moveTo>
                  <a:cubicBezTo>
                    <a:pt x="152" y="0"/>
                    <a:pt x="153" y="5"/>
                    <a:pt x="155" y="5"/>
                  </a:cubicBezTo>
                  <a:cubicBezTo>
                    <a:pt x="155" y="5"/>
                    <a:pt x="156" y="5"/>
                    <a:pt x="156" y="5"/>
                  </a:cubicBezTo>
                  <a:cubicBezTo>
                    <a:pt x="154" y="7"/>
                    <a:pt x="153" y="7"/>
                    <a:pt x="152" y="7"/>
                  </a:cubicBezTo>
                  <a:cubicBezTo>
                    <a:pt x="150" y="7"/>
                    <a:pt x="150" y="4"/>
                    <a:pt x="149" y="4"/>
                  </a:cubicBezTo>
                  <a:cubicBezTo>
                    <a:pt x="142" y="4"/>
                    <a:pt x="137" y="17"/>
                    <a:pt x="137" y="23"/>
                  </a:cubicBezTo>
                  <a:cubicBezTo>
                    <a:pt x="137" y="26"/>
                    <a:pt x="139" y="26"/>
                    <a:pt x="139" y="30"/>
                  </a:cubicBezTo>
                  <a:cubicBezTo>
                    <a:pt x="139" y="46"/>
                    <a:pt x="121" y="69"/>
                    <a:pt x="110" y="72"/>
                  </a:cubicBezTo>
                  <a:cubicBezTo>
                    <a:pt x="104" y="74"/>
                    <a:pt x="103" y="80"/>
                    <a:pt x="95" y="80"/>
                  </a:cubicBezTo>
                  <a:cubicBezTo>
                    <a:pt x="94" y="80"/>
                    <a:pt x="92" y="78"/>
                    <a:pt x="92" y="77"/>
                  </a:cubicBezTo>
                  <a:cubicBezTo>
                    <a:pt x="92" y="75"/>
                    <a:pt x="93" y="73"/>
                    <a:pt x="95" y="71"/>
                  </a:cubicBezTo>
                  <a:cubicBezTo>
                    <a:pt x="93" y="72"/>
                    <a:pt x="87" y="84"/>
                    <a:pt x="86" y="84"/>
                  </a:cubicBezTo>
                  <a:cubicBezTo>
                    <a:pt x="81" y="84"/>
                    <a:pt x="78" y="101"/>
                    <a:pt x="69" y="101"/>
                  </a:cubicBezTo>
                  <a:cubicBezTo>
                    <a:pt x="57" y="101"/>
                    <a:pt x="52" y="101"/>
                    <a:pt x="36" y="101"/>
                  </a:cubicBezTo>
                  <a:cubicBezTo>
                    <a:pt x="23" y="101"/>
                    <a:pt x="18" y="114"/>
                    <a:pt x="7" y="121"/>
                  </a:cubicBezTo>
                  <a:cubicBezTo>
                    <a:pt x="5" y="122"/>
                    <a:pt x="0" y="124"/>
                    <a:pt x="0" y="125"/>
                  </a:cubicBezTo>
                  <a:cubicBezTo>
                    <a:pt x="0" y="127"/>
                    <a:pt x="4" y="127"/>
                    <a:pt x="7" y="127"/>
                  </a:cubicBezTo>
                  <a:cubicBezTo>
                    <a:pt x="18" y="127"/>
                    <a:pt x="28" y="123"/>
                    <a:pt x="35" y="120"/>
                  </a:cubicBezTo>
                  <a:cubicBezTo>
                    <a:pt x="36" y="119"/>
                    <a:pt x="38" y="119"/>
                    <a:pt x="39" y="119"/>
                  </a:cubicBezTo>
                  <a:cubicBezTo>
                    <a:pt x="39" y="119"/>
                    <a:pt x="40" y="119"/>
                    <a:pt x="41" y="119"/>
                  </a:cubicBezTo>
                  <a:cubicBezTo>
                    <a:pt x="41" y="119"/>
                    <a:pt x="42" y="119"/>
                    <a:pt x="42" y="119"/>
                  </a:cubicBezTo>
                  <a:cubicBezTo>
                    <a:pt x="44" y="119"/>
                    <a:pt x="45" y="119"/>
                    <a:pt x="46" y="118"/>
                  </a:cubicBezTo>
                  <a:cubicBezTo>
                    <a:pt x="48" y="118"/>
                    <a:pt x="49" y="114"/>
                    <a:pt x="52" y="114"/>
                  </a:cubicBezTo>
                  <a:cubicBezTo>
                    <a:pt x="58" y="114"/>
                    <a:pt x="61" y="117"/>
                    <a:pt x="68" y="119"/>
                  </a:cubicBezTo>
                  <a:cubicBezTo>
                    <a:pt x="68" y="121"/>
                    <a:pt x="66" y="125"/>
                    <a:pt x="66" y="128"/>
                  </a:cubicBezTo>
                  <a:cubicBezTo>
                    <a:pt x="66" y="129"/>
                    <a:pt x="64" y="132"/>
                    <a:pt x="66" y="132"/>
                  </a:cubicBezTo>
                  <a:cubicBezTo>
                    <a:pt x="70" y="132"/>
                    <a:pt x="69" y="136"/>
                    <a:pt x="73" y="137"/>
                  </a:cubicBezTo>
                  <a:cubicBezTo>
                    <a:pt x="76" y="132"/>
                    <a:pt x="82" y="124"/>
                    <a:pt x="86" y="124"/>
                  </a:cubicBezTo>
                  <a:cubicBezTo>
                    <a:pt x="88" y="124"/>
                    <a:pt x="90" y="124"/>
                    <a:pt x="91" y="123"/>
                  </a:cubicBezTo>
                  <a:cubicBezTo>
                    <a:pt x="91" y="123"/>
                    <a:pt x="86" y="117"/>
                    <a:pt x="86" y="115"/>
                  </a:cubicBezTo>
                  <a:cubicBezTo>
                    <a:pt x="86" y="113"/>
                    <a:pt x="88" y="110"/>
                    <a:pt x="89" y="110"/>
                  </a:cubicBezTo>
                  <a:cubicBezTo>
                    <a:pt x="94" y="110"/>
                    <a:pt x="93" y="119"/>
                    <a:pt x="104" y="119"/>
                  </a:cubicBezTo>
                  <a:cubicBezTo>
                    <a:pt x="109" y="119"/>
                    <a:pt x="112" y="116"/>
                    <a:pt x="115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20" y="114"/>
                    <a:pt x="122" y="116"/>
                    <a:pt x="123" y="116"/>
                  </a:cubicBezTo>
                  <a:cubicBezTo>
                    <a:pt x="125" y="108"/>
                    <a:pt x="130" y="108"/>
                    <a:pt x="137" y="103"/>
                  </a:cubicBezTo>
                  <a:cubicBezTo>
                    <a:pt x="137" y="107"/>
                    <a:pt x="135" y="107"/>
                    <a:pt x="137" y="111"/>
                  </a:cubicBezTo>
                  <a:cubicBezTo>
                    <a:pt x="143" y="109"/>
                    <a:pt x="143" y="104"/>
                    <a:pt x="149" y="101"/>
                  </a:cubicBezTo>
                  <a:cubicBezTo>
                    <a:pt x="148" y="98"/>
                    <a:pt x="147" y="95"/>
                    <a:pt x="147" y="91"/>
                  </a:cubicBezTo>
                  <a:cubicBezTo>
                    <a:pt x="147" y="84"/>
                    <a:pt x="153" y="81"/>
                    <a:pt x="153" y="76"/>
                  </a:cubicBezTo>
                  <a:cubicBezTo>
                    <a:pt x="153" y="70"/>
                    <a:pt x="151" y="54"/>
                    <a:pt x="156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8" y="52"/>
                    <a:pt x="158" y="52"/>
                    <a:pt x="159" y="52"/>
                  </a:cubicBezTo>
                  <a:cubicBezTo>
                    <a:pt x="159" y="52"/>
                    <a:pt x="160" y="52"/>
                    <a:pt x="161" y="51"/>
                  </a:cubicBezTo>
                  <a:cubicBezTo>
                    <a:pt x="161" y="50"/>
                    <a:pt x="161" y="49"/>
                    <a:pt x="161" y="48"/>
                  </a:cubicBezTo>
                  <a:cubicBezTo>
                    <a:pt x="161" y="41"/>
                    <a:pt x="168" y="40"/>
                    <a:pt x="168" y="32"/>
                  </a:cubicBezTo>
                  <a:cubicBezTo>
                    <a:pt x="168" y="24"/>
                    <a:pt x="161" y="21"/>
                    <a:pt x="161" y="13"/>
                  </a:cubicBezTo>
                  <a:cubicBezTo>
                    <a:pt x="161" y="9"/>
                    <a:pt x="162" y="6"/>
                    <a:pt x="160" y="3"/>
                  </a:cubicBezTo>
                  <a:cubicBezTo>
                    <a:pt x="159" y="1"/>
                    <a:pt x="157" y="0"/>
                    <a:pt x="1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g1202a3850ce_0_581"/>
            <p:cNvSpPr/>
            <p:nvPr/>
          </p:nvSpPr>
          <p:spPr>
            <a:xfrm>
              <a:off x="8408" y="1322"/>
              <a:ext cx="203" cy="172"/>
            </a:xfrm>
            <a:custGeom>
              <a:rect b="b" l="l" r="r" t="t"/>
              <a:pathLst>
                <a:path extrusionOk="0" h="73" w="86">
                  <a:moveTo>
                    <a:pt x="31" y="0"/>
                  </a:moveTo>
                  <a:cubicBezTo>
                    <a:pt x="30" y="2"/>
                    <a:pt x="28" y="4"/>
                    <a:pt x="28" y="7"/>
                  </a:cubicBezTo>
                  <a:cubicBezTo>
                    <a:pt x="28" y="9"/>
                    <a:pt x="30" y="10"/>
                    <a:pt x="30" y="13"/>
                  </a:cubicBezTo>
                  <a:cubicBezTo>
                    <a:pt x="30" y="19"/>
                    <a:pt x="27" y="40"/>
                    <a:pt x="18" y="40"/>
                  </a:cubicBezTo>
                  <a:cubicBezTo>
                    <a:pt x="17" y="40"/>
                    <a:pt x="15" y="40"/>
                    <a:pt x="14" y="40"/>
                  </a:cubicBezTo>
                  <a:cubicBezTo>
                    <a:pt x="13" y="40"/>
                    <a:pt x="13" y="40"/>
                    <a:pt x="12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2" y="40"/>
                    <a:pt x="11" y="40"/>
                    <a:pt x="10" y="38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" y="46"/>
                    <a:pt x="0" y="50"/>
                    <a:pt x="0" y="56"/>
                  </a:cubicBezTo>
                  <a:cubicBezTo>
                    <a:pt x="0" y="58"/>
                    <a:pt x="3" y="59"/>
                    <a:pt x="3" y="61"/>
                  </a:cubicBezTo>
                  <a:cubicBezTo>
                    <a:pt x="3" y="62"/>
                    <a:pt x="3" y="70"/>
                    <a:pt x="3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0" y="69"/>
                    <a:pt x="14" y="71"/>
                    <a:pt x="19" y="65"/>
                  </a:cubicBezTo>
                  <a:cubicBezTo>
                    <a:pt x="17" y="63"/>
                    <a:pt x="9" y="63"/>
                    <a:pt x="9" y="58"/>
                  </a:cubicBezTo>
                  <a:cubicBezTo>
                    <a:pt x="9" y="54"/>
                    <a:pt x="11" y="53"/>
                    <a:pt x="13" y="53"/>
                  </a:cubicBezTo>
                  <a:cubicBezTo>
                    <a:pt x="16" y="53"/>
                    <a:pt x="21" y="54"/>
                    <a:pt x="24" y="54"/>
                  </a:cubicBezTo>
                  <a:cubicBezTo>
                    <a:pt x="24" y="53"/>
                    <a:pt x="27" y="51"/>
                    <a:pt x="28" y="50"/>
                  </a:cubicBezTo>
                  <a:cubicBezTo>
                    <a:pt x="37" y="56"/>
                    <a:pt x="42" y="57"/>
                    <a:pt x="51" y="62"/>
                  </a:cubicBezTo>
                  <a:cubicBezTo>
                    <a:pt x="55" y="56"/>
                    <a:pt x="59" y="44"/>
                    <a:pt x="70" y="44"/>
                  </a:cubicBezTo>
                  <a:cubicBezTo>
                    <a:pt x="78" y="44"/>
                    <a:pt x="81" y="42"/>
                    <a:pt x="86" y="39"/>
                  </a:cubicBezTo>
                  <a:cubicBezTo>
                    <a:pt x="84" y="38"/>
                    <a:pt x="80" y="35"/>
                    <a:pt x="80" y="32"/>
                  </a:cubicBezTo>
                  <a:cubicBezTo>
                    <a:pt x="80" y="29"/>
                    <a:pt x="82" y="28"/>
                    <a:pt x="83" y="26"/>
                  </a:cubicBezTo>
                  <a:cubicBezTo>
                    <a:pt x="82" y="25"/>
                    <a:pt x="81" y="25"/>
                    <a:pt x="81" y="25"/>
                  </a:cubicBezTo>
                  <a:cubicBezTo>
                    <a:pt x="78" y="25"/>
                    <a:pt x="75" y="27"/>
                    <a:pt x="72" y="27"/>
                  </a:cubicBezTo>
                  <a:cubicBezTo>
                    <a:pt x="51" y="27"/>
                    <a:pt x="45" y="10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g1202a3850ce_0_581"/>
            <p:cNvSpPr/>
            <p:nvPr/>
          </p:nvSpPr>
          <p:spPr>
            <a:xfrm>
              <a:off x="8606" y="1364"/>
              <a:ext cx="36" cy="33"/>
            </a:xfrm>
            <a:custGeom>
              <a:rect b="b" l="l" r="r" t="t"/>
              <a:pathLst>
                <a:path extrusionOk="0" h="14" w="15">
                  <a:moveTo>
                    <a:pt x="13" y="1"/>
                  </a:moveTo>
                  <a:cubicBezTo>
                    <a:pt x="9" y="2"/>
                    <a:pt x="4" y="6"/>
                    <a:pt x="2" y="9"/>
                  </a:cubicBezTo>
                  <a:cubicBezTo>
                    <a:pt x="1" y="10"/>
                    <a:pt x="0" y="14"/>
                    <a:pt x="2" y="14"/>
                  </a:cubicBezTo>
                  <a:cubicBezTo>
                    <a:pt x="6" y="14"/>
                    <a:pt x="13" y="6"/>
                    <a:pt x="15" y="3"/>
                  </a:cubicBezTo>
                  <a:cubicBezTo>
                    <a:pt x="13" y="1"/>
                    <a:pt x="13" y="1"/>
                    <a:pt x="13" y="1"/>
                  </a:cubicBezTo>
                  <a:moveTo>
                    <a:pt x="12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g1202a3850ce_0_581"/>
            <p:cNvSpPr/>
            <p:nvPr/>
          </p:nvSpPr>
          <p:spPr>
            <a:xfrm>
              <a:off x="8677" y="1319"/>
              <a:ext cx="47" cy="36"/>
            </a:xfrm>
            <a:custGeom>
              <a:rect b="b" l="l" r="r" t="t"/>
              <a:pathLst>
                <a:path extrusionOk="0" h="15" w="20">
                  <a:moveTo>
                    <a:pt x="20" y="0"/>
                  </a:moveTo>
                  <a:cubicBezTo>
                    <a:pt x="19" y="1"/>
                    <a:pt x="18" y="1"/>
                    <a:pt x="17" y="1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6" y="0"/>
                    <a:pt x="0" y="12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8" y="15"/>
                    <a:pt x="8" y="4"/>
                    <a:pt x="20" y="4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g1202a3850ce_0_581"/>
            <p:cNvSpPr/>
            <p:nvPr/>
          </p:nvSpPr>
          <p:spPr>
            <a:xfrm>
              <a:off x="8762" y="1284"/>
              <a:ext cx="24" cy="26"/>
            </a:xfrm>
            <a:custGeom>
              <a:rect b="b" l="l" r="r" t="t"/>
              <a:pathLst>
                <a:path extrusionOk="0" h="11" w="10">
                  <a:moveTo>
                    <a:pt x="10" y="0"/>
                  </a:moveTo>
                  <a:cubicBezTo>
                    <a:pt x="9" y="0"/>
                    <a:pt x="2" y="0"/>
                    <a:pt x="1" y="3"/>
                  </a:cubicBezTo>
                  <a:cubicBezTo>
                    <a:pt x="1" y="5"/>
                    <a:pt x="2" y="8"/>
                    <a:pt x="1" y="8"/>
                  </a:cubicBezTo>
                  <a:cubicBezTo>
                    <a:pt x="0" y="8"/>
                    <a:pt x="0" y="11"/>
                    <a:pt x="1" y="11"/>
                  </a:cubicBezTo>
                  <a:cubicBezTo>
                    <a:pt x="5" y="11"/>
                    <a:pt x="9" y="3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g1202a3850ce_0_581"/>
            <p:cNvSpPr/>
            <p:nvPr/>
          </p:nvSpPr>
          <p:spPr>
            <a:xfrm>
              <a:off x="8472" y="903"/>
              <a:ext cx="101" cy="390"/>
            </a:xfrm>
            <a:custGeom>
              <a:rect b="b" l="l" r="r" t="t"/>
              <a:pathLst>
                <a:path extrusionOk="0" h="165" w="43">
                  <a:moveTo>
                    <a:pt x="17" y="0"/>
                  </a:moveTo>
                  <a:cubicBezTo>
                    <a:pt x="16" y="0"/>
                    <a:pt x="14" y="0"/>
                    <a:pt x="13" y="0"/>
                  </a:cubicBezTo>
                  <a:cubicBezTo>
                    <a:pt x="13" y="4"/>
                    <a:pt x="13" y="6"/>
                    <a:pt x="13" y="11"/>
                  </a:cubicBezTo>
                  <a:cubicBezTo>
                    <a:pt x="13" y="14"/>
                    <a:pt x="11" y="15"/>
                    <a:pt x="11" y="18"/>
                  </a:cubicBezTo>
                  <a:cubicBezTo>
                    <a:pt x="3" y="20"/>
                    <a:pt x="0" y="34"/>
                    <a:pt x="0" y="45"/>
                  </a:cubicBezTo>
                  <a:cubicBezTo>
                    <a:pt x="0" y="53"/>
                    <a:pt x="8" y="56"/>
                    <a:pt x="8" y="64"/>
                  </a:cubicBezTo>
                  <a:cubicBezTo>
                    <a:pt x="8" y="77"/>
                    <a:pt x="8" y="81"/>
                    <a:pt x="8" y="95"/>
                  </a:cubicBezTo>
                  <a:cubicBezTo>
                    <a:pt x="8" y="101"/>
                    <a:pt x="5" y="104"/>
                    <a:pt x="5" y="111"/>
                  </a:cubicBezTo>
                  <a:cubicBezTo>
                    <a:pt x="5" y="118"/>
                    <a:pt x="9" y="119"/>
                    <a:pt x="9" y="126"/>
                  </a:cubicBezTo>
                  <a:cubicBezTo>
                    <a:pt x="9" y="134"/>
                    <a:pt x="6" y="140"/>
                    <a:pt x="6" y="150"/>
                  </a:cubicBezTo>
                  <a:cubicBezTo>
                    <a:pt x="6" y="153"/>
                    <a:pt x="5" y="165"/>
                    <a:pt x="6" y="165"/>
                  </a:cubicBezTo>
                  <a:cubicBezTo>
                    <a:pt x="13" y="165"/>
                    <a:pt x="13" y="154"/>
                    <a:pt x="19" y="154"/>
                  </a:cubicBezTo>
                  <a:cubicBezTo>
                    <a:pt x="21" y="154"/>
                    <a:pt x="23" y="154"/>
                    <a:pt x="24" y="154"/>
                  </a:cubicBezTo>
                  <a:cubicBezTo>
                    <a:pt x="25" y="156"/>
                    <a:pt x="27" y="159"/>
                    <a:pt x="29" y="159"/>
                  </a:cubicBezTo>
                  <a:cubicBezTo>
                    <a:pt x="29" y="159"/>
                    <a:pt x="30" y="159"/>
                    <a:pt x="30" y="159"/>
                  </a:cubicBezTo>
                  <a:cubicBezTo>
                    <a:pt x="30" y="159"/>
                    <a:pt x="31" y="158"/>
                    <a:pt x="31" y="158"/>
                  </a:cubicBezTo>
                  <a:cubicBezTo>
                    <a:pt x="27" y="149"/>
                    <a:pt x="16" y="144"/>
                    <a:pt x="16" y="132"/>
                  </a:cubicBezTo>
                  <a:cubicBezTo>
                    <a:pt x="16" y="118"/>
                    <a:pt x="18" y="101"/>
                    <a:pt x="32" y="101"/>
                  </a:cubicBezTo>
                  <a:cubicBezTo>
                    <a:pt x="37" y="101"/>
                    <a:pt x="40" y="104"/>
                    <a:pt x="43" y="108"/>
                  </a:cubicBezTo>
                  <a:cubicBezTo>
                    <a:pt x="40" y="95"/>
                    <a:pt x="33" y="85"/>
                    <a:pt x="29" y="71"/>
                  </a:cubicBezTo>
                  <a:cubicBezTo>
                    <a:pt x="28" y="68"/>
                    <a:pt x="24" y="62"/>
                    <a:pt x="25" y="57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1" y="37"/>
                    <a:pt x="25" y="32"/>
                    <a:pt x="23" y="24"/>
                  </a:cubicBezTo>
                  <a:cubicBezTo>
                    <a:pt x="21" y="18"/>
                    <a:pt x="17" y="11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g1202a3850ce_0_581"/>
            <p:cNvSpPr/>
            <p:nvPr/>
          </p:nvSpPr>
          <p:spPr>
            <a:xfrm>
              <a:off x="5259" y="-452"/>
              <a:ext cx="624" cy="456"/>
            </a:xfrm>
            <a:custGeom>
              <a:rect b="b" l="l" r="r" t="t"/>
              <a:pathLst>
                <a:path extrusionOk="0" h="193" w="264">
                  <a:moveTo>
                    <a:pt x="91" y="192"/>
                  </a:moveTo>
                  <a:cubicBezTo>
                    <a:pt x="91" y="192"/>
                    <a:pt x="91" y="192"/>
                    <a:pt x="91" y="192"/>
                  </a:cubicBezTo>
                  <a:cubicBezTo>
                    <a:pt x="91" y="192"/>
                    <a:pt x="91" y="192"/>
                    <a:pt x="91" y="192"/>
                  </a:cubicBezTo>
                  <a:moveTo>
                    <a:pt x="90" y="191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90" y="191"/>
                    <a:pt x="91" y="192"/>
                    <a:pt x="91" y="192"/>
                  </a:cubicBezTo>
                  <a:cubicBezTo>
                    <a:pt x="90" y="191"/>
                    <a:pt x="90" y="191"/>
                    <a:pt x="90" y="191"/>
                  </a:cubicBezTo>
                  <a:moveTo>
                    <a:pt x="86" y="187"/>
                  </a:moveTo>
                  <a:cubicBezTo>
                    <a:pt x="90" y="191"/>
                    <a:pt x="90" y="191"/>
                    <a:pt x="90" y="191"/>
                  </a:cubicBezTo>
                  <a:cubicBezTo>
                    <a:pt x="89" y="189"/>
                    <a:pt x="87" y="188"/>
                    <a:pt x="86" y="187"/>
                  </a:cubicBezTo>
                  <a:moveTo>
                    <a:pt x="243" y="0"/>
                  </a:moveTo>
                  <a:cubicBezTo>
                    <a:pt x="217" y="0"/>
                    <a:pt x="192" y="30"/>
                    <a:pt x="164" y="30"/>
                  </a:cubicBezTo>
                  <a:cubicBezTo>
                    <a:pt x="157" y="30"/>
                    <a:pt x="154" y="23"/>
                    <a:pt x="148" y="23"/>
                  </a:cubicBezTo>
                  <a:cubicBezTo>
                    <a:pt x="138" y="23"/>
                    <a:pt x="138" y="30"/>
                    <a:pt x="131" y="30"/>
                  </a:cubicBezTo>
                  <a:cubicBezTo>
                    <a:pt x="112" y="30"/>
                    <a:pt x="97" y="55"/>
                    <a:pt x="84" y="55"/>
                  </a:cubicBezTo>
                  <a:cubicBezTo>
                    <a:pt x="76" y="55"/>
                    <a:pt x="70" y="59"/>
                    <a:pt x="62" y="59"/>
                  </a:cubicBezTo>
                  <a:cubicBezTo>
                    <a:pt x="59" y="59"/>
                    <a:pt x="57" y="62"/>
                    <a:pt x="57" y="64"/>
                  </a:cubicBezTo>
                  <a:cubicBezTo>
                    <a:pt x="57" y="67"/>
                    <a:pt x="61" y="69"/>
                    <a:pt x="61" y="74"/>
                  </a:cubicBezTo>
                  <a:cubicBezTo>
                    <a:pt x="61" y="88"/>
                    <a:pt x="33" y="96"/>
                    <a:pt x="33" y="105"/>
                  </a:cubicBezTo>
                  <a:cubicBezTo>
                    <a:pt x="33" y="110"/>
                    <a:pt x="41" y="111"/>
                    <a:pt x="41" y="117"/>
                  </a:cubicBezTo>
                  <a:cubicBezTo>
                    <a:pt x="33" y="119"/>
                    <a:pt x="16" y="123"/>
                    <a:pt x="16" y="132"/>
                  </a:cubicBezTo>
                  <a:cubicBezTo>
                    <a:pt x="16" y="138"/>
                    <a:pt x="16" y="140"/>
                    <a:pt x="16" y="140"/>
                  </a:cubicBezTo>
                  <a:cubicBezTo>
                    <a:pt x="16" y="149"/>
                    <a:pt x="0" y="148"/>
                    <a:pt x="0" y="161"/>
                  </a:cubicBezTo>
                  <a:cubicBezTo>
                    <a:pt x="0" y="167"/>
                    <a:pt x="10" y="171"/>
                    <a:pt x="10" y="171"/>
                  </a:cubicBezTo>
                  <a:cubicBezTo>
                    <a:pt x="10" y="171"/>
                    <a:pt x="16" y="171"/>
                    <a:pt x="21" y="171"/>
                  </a:cubicBezTo>
                  <a:cubicBezTo>
                    <a:pt x="23" y="171"/>
                    <a:pt x="25" y="171"/>
                    <a:pt x="25" y="171"/>
                  </a:cubicBezTo>
                  <a:cubicBezTo>
                    <a:pt x="34" y="174"/>
                    <a:pt x="30" y="182"/>
                    <a:pt x="33" y="190"/>
                  </a:cubicBezTo>
                  <a:cubicBezTo>
                    <a:pt x="34" y="191"/>
                    <a:pt x="35" y="191"/>
                    <a:pt x="36" y="191"/>
                  </a:cubicBezTo>
                  <a:cubicBezTo>
                    <a:pt x="40" y="191"/>
                    <a:pt x="44" y="190"/>
                    <a:pt x="47" y="190"/>
                  </a:cubicBezTo>
                  <a:cubicBezTo>
                    <a:pt x="48" y="190"/>
                    <a:pt x="49" y="193"/>
                    <a:pt x="50" y="193"/>
                  </a:cubicBezTo>
                  <a:cubicBezTo>
                    <a:pt x="91" y="193"/>
                    <a:pt x="91" y="193"/>
                    <a:pt x="91" y="193"/>
                  </a:cubicBezTo>
                  <a:cubicBezTo>
                    <a:pt x="91" y="193"/>
                    <a:pt x="91" y="192"/>
                    <a:pt x="90" y="191"/>
                  </a:cubicBezTo>
                  <a:cubicBezTo>
                    <a:pt x="78" y="180"/>
                    <a:pt x="61" y="176"/>
                    <a:pt x="61" y="157"/>
                  </a:cubicBezTo>
                  <a:cubicBezTo>
                    <a:pt x="61" y="123"/>
                    <a:pt x="97" y="87"/>
                    <a:pt x="124" y="80"/>
                  </a:cubicBezTo>
                  <a:cubicBezTo>
                    <a:pt x="134" y="77"/>
                    <a:pt x="136" y="66"/>
                    <a:pt x="150" y="66"/>
                  </a:cubicBezTo>
                  <a:cubicBezTo>
                    <a:pt x="156" y="66"/>
                    <a:pt x="158" y="55"/>
                    <a:pt x="161" y="54"/>
                  </a:cubicBezTo>
                  <a:cubicBezTo>
                    <a:pt x="179" y="45"/>
                    <a:pt x="192" y="49"/>
                    <a:pt x="210" y="40"/>
                  </a:cubicBezTo>
                  <a:cubicBezTo>
                    <a:pt x="223" y="34"/>
                    <a:pt x="264" y="31"/>
                    <a:pt x="264" y="13"/>
                  </a:cubicBezTo>
                  <a:cubicBezTo>
                    <a:pt x="264" y="7"/>
                    <a:pt x="249" y="0"/>
                    <a:pt x="2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g1202a3850ce_0_581"/>
            <p:cNvSpPr/>
            <p:nvPr/>
          </p:nvSpPr>
          <p:spPr>
            <a:xfrm>
              <a:off x="3113" y="749"/>
              <a:ext cx="1373" cy="983"/>
            </a:xfrm>
            <a:custGeom>
              <a:rect b="b" l="l" r="r" t="t"/>
              <a:pathLst>
                <a:path extrusionOk="0" h="415" w="581">
                  <a:moveTo>
                    <a:pt x="293" y="0"/>
                  </a:moveTo>
                  <a:cubicBezTo>
                    <a:pt x="280" y="9"/>
                    <a:pt x="259" y="11"/>
                    <a:pt x="259" y="33"/>
                  </a:cubicBezTo>
                  <a:cubicBezTo>
                    <a:pt x="259" y="46"/>
                    <a:pt x="268" y="50"/>
                    <a:pt x="270" y="64"/>
                  </a:cubicBezTo>
                  <a:cubicBezTo>
                    <a:pt x="270" y="65"/>
                    <a:pt x="274" y="75"/>
                    <a:pt x="274" y="77"/>
                  </a:cubicBezTo>
                  <a:cubicBezTo>
                    <a:pt x="274" y="81"/>
                    <a:pt x="265" y="86"/>
                    <a:pt x="262" y="86"/>
                  </a:cubicBezTo>
                  <a:cubicBezTo>
                    <a:pt x="259" y="86"/>
                    <a:pt x="256" y="85"/>
                    <a:pt x="253" y="85"/>
                  </a:cubicBezTo>
                  <a:cubicBezTo>
                    <a:pt x="252" y="85"/>
                    <a:pt x="250" y="85"/>
                    <a:pt x="249" y="87"/>
                  </a:cubicBezTo>
                  <a:cubicBezTo>
                    <a:pt x="248" y="88"/>
                    <a:pt x="247" y="91"/>
                    <a:pt x="245" y="91"/>
                  </a:cubicBezTo>
                  <a:cubicBezTo>
                    <a:pt x="245" y="91"/>
                    <a:pt x="245" y="91"/>
                    <a:pt x="244" y="90"/>
                  </a:cubicBezTo>
                  <a:cubicBezTo>
                    <a:pt x="243" y="91"/>
                    <a:pt x="243" y="91"/>
                    <a:pt x="242" y="91"/>
                  </a:cubicBezTo>
                  <a:cubicBezTo>
                    <a:pt x="242" y="91"/>
                    <a:pt x="242" y="90"/>
                    <a:pt x="237" y="90"/>
                  </a:cubicBezTo>
                  <a:cubicBezTo>
                    <a:pt x="225" y="90"/>
                    <a:pt x="218" y="99"/>
                    <a:pt x="210" y="106"/>
                  </a:cubicBezTo>
                  <a:cubicBezTo>
                    <a:pt x="210" y="107"/>
                    <a:pt x="205" y="110"/>
                    <a:pt x="205" y="112"/>
                  </a:cubicBezTo>
                  <a:cubicBezTo>
                    <a:pt x="205" y="118"/>
                    <a:pt x="206" y="125"/>
                    <a:pt x="202" y="129"/>
                  </a:cubicBezTo>
                  <a:cubicBezTo>
                    <a:pt x="200" y="131"/>
                    <a:pt x="179" y="140"/>
                    <a:pt x="176" y="141"/>
                  </a:cubicBezTo>
                  <a:cubicBezTo>
                    <a:pt x="173" y="141"/>
                    <a:pt x="172" y="142"/>
                    <a:pt x="168" y="142"/>
                  </a:cubicBezTo>
                  <a:cubicBezTo>
                    <a:pt x="165" y="154"/>
                    <a:pt x="161" y="166"/>
                    <a:pt x="145" y="166"/>
                  </a:cubicBezTo>
                  <a:cubicBezTo>
                    <a:pt x="144" y="170"/>
                    <a:pt x="140" y="174"/>
                    <a:pt x="136" y="174"/>
                  </a:cubicBezTo>
                  <a:cubicBezTo>
                    <a:pt x="130" y="174"/>
                    <a:pt x="125" y="171"/>
                    <a:pt x="120" y="167"/>
                  </a:cubicBezTo>
                  <a:cubicBezTo>
                    <a:pt x="115" y="167"/>
                    <a:pt x="115" y="167"/>
                    <a:pt x="115" y="167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6" y="173"/>
                    <a:pt x="114" y="181"/>
                    <a:pt x="118" y="182"/>
                  </a:cubicBezTo>
                  <a:cubicBezTo>
                    <a:pt x="118" y="185"/>
                    <a:pt x="118" y="185"/>
                    <a:pt x="118" y="185"/>
                  </a:cubicBezTo>
                  <a:cubicBezTo>
                    <a:pt x="116" y="186"/>
                    <a:pt x="110" y="188"/>
                    <a:pt x="106" y="188"/>
                  </a:cubicBezTo>
                  <a:cubicBezTo>
                    <a:pt x="101" y="188"/>
                    <a:pt x="93" y="186"/>
                    <a:pt x="91" y="183"/>
                  </a:cubicBezTo>
                  <a:cubicBezTo>
                    <a:pt x="86" y="184"/>
                    <a:pt x="71" y="188"/>
                    <a:pt x="71" y="192"/>
                  </a:cubicBezTo>
                  <a:cubicBezTo>
                    <a:pt x="71" y="193"/>
                    <a:pt x="71" y="194"/>
                    <a:pt x="72" y="194"/>
                  </a:cubicBezTo>
                  <a:cubicBezTo>
                    <a:pt x="72" y="202"/>
                    <a:pt x="95" y="207"/>
                    <a:pt x="104" y="209"/>
                  </a:cubicBezTo>
                  <a:cubicBezTo>
                    <a:pt x="106" y="210"/>
                    <a:pt x="107" y="212"/>
                    <a:pt x="110" y="213"/>
                  </a:cubicBezTo>
                  <a:cubicBezTo>
                    <a:pt x="110" y="221"/>
                    <a:pt x="113" y="231"/>
                    <a:pt x="124" y="231"/>
                  </a:cubicBezTo>
                  <a:cubicBezTo>
                    <a:pt x="124" y="235"/>
                    <a:pt x="127" y="234"/>
                    <a:pt x="127" y="239"/>
                  </a:cubicBezTo>
                  <a:cubicBezTo>
                    <a:pt x="127" y="241"/>
                    <a:pt x="126" y="245"/>
                    <a:pt x="125" y="247"/>
                  </a:cubicBezTo>
                  <a:cubicBezTo>
                    <a:pt x="126" y="246"/>
                    <a:pt x="126" y="246"/>
                    <a:pt x="126" y="246"/>
                  </a:cubicBezTo>
                  <a:cubicBezTo>
                    <a:pt x="126" y="249"/>
                    <a:pt x="126" y="258"/>
                    <a:pt x="126" y="260"/>
                  </a:cubicBezTo>
                  <a:cubicBezTo>
                    <a:pt x="126" y="270"/>
                    <a:pt x="119" y="274"/>
                    <a:pt x="119" y="284"/>
                  </a:cubicBezTo>
                  <a:cubicBezTo>
                    <a:pt x="118" y="284"/>
                    <a:pt x="110" y="287"/>
                    <a:pt x="106" y="287"/>
                  </a:cubicBezTo>
                  <a:cubicBezTo>
                    <a:pt x="102" y="287"/>
                    <a:pt x="99" y="284"/>
                    <a:pt x="94" y="284"/>
                  </a:cubicBezTo>
                  <a:cubicBezTo>
                    <a:pt x="94" y="284"/>
                    <a:pt x="93" y="284"/>
                    <a:pt x="91" y="285"/>
                  </a:cubicBezTo>
                  <a:cubicBezTo>
                    <a:pt x="66" y="285"/>
                    <a:pt x="66" y="285"/>
                    <a:pt x="66" y="285"/>
                  </a:cubicBezTo>
                  <a:cubicBezTo>
                    <a:pt x="63" y="284"/>
                    <a:pt x="59" y="284"/>
                    <a:pt x="57" y="282"/>
                  </a:cubicBezTo>
                  <a:cubicBezTo>
                    <a:pt x="33" y="282"/>
                    <a:pt x="33" y="282"/>
                    <a:pt x="33" y="282"/>
                  </a:cubicBezTo>
                  <a:cubicBezTo>
                    <a:pt x="33" y="282"/>
                    <a:pt x="32" y="282"/>
                    <a:pt x="32" y="282"/>
                  </a:cubicBezTo>
                  <a:cubicBezTo>
                    <a:pt x="29" y="282"/>
                    <a:pt x="27" y="279"/>
                    <a:pt x="25" y="279"/>
                  </a:cubicBezTo>
                  <a:cubicBezTo>
                    <a:pt x="22" y="279"/>
                    <a:pt x="4" y="291"/>
                    <a:pt x="4" y="294"/>
                  </a:cubicBezTo>
                  <a:cubicBezTo>
                    <a:pt x="4" y="298"/>
                    <a:pt x="10" y="306"/>
                    <a:pt x="10" y="314"/>
                  </a:cubicBezTo>
                  <a:cubicBezTo>
                    <a:pt x="10" y="327"/>
                    <a:pt x="5" y="341"/>
                    <a:pt x="5" y="354"/>
                  </a:cubicBezTo>
                  <a:cubicBezTo>
                    <a:pt x="5" y="358"/>
                    <a:pt x="0" y="360"/>
                    <a:pt x="0" y="367"/>
                  </a:cubicBezTo>
                  <a:cubicBezTo>
                    <a:pt x="0" y="371"/>
                    <a:pt x="4" y="374"/>
                    <a:pt x="8" y="374"/>
                  </a:cubicBezTo>
                  <a:cubicBezTo>
                    <a:pt x="8" y="380"/>
                    <a:pt x="8" y="384"/>
                    <a:pt x="8" y="395"/>
                  </a:cubicBezTo>
                  <a:cubicBezTo>
                    <a:pt x="8" y="397"/>
                    <a:pt x="9" y="399"/>
                    <a:pt x="12" y="399"/>
                  </a:cubicBezTo>
                  <a:cubicBezTo>
                    <a:pt x="20" y="399"/>
                    <a:pt x="26" y="396"/>
                    <a:pt x="35" y="396"/>
                  </a:cubicBezTo>
                  <a:cubicBezTo>
                    <a:pt x="47" y="396"/>
                    <a:pt x="48" y="415"/>
                    <a:pt x="55" y="415"/>
                  </a:cubicBezTo>
                  <a:cubicBezTo>
                    <a:pt x="67" y="415"/>
                    <a:pt x="74" y="405"/>
                    <a:pt x="87" y="405"/>
                  </a:cubicBezTo>
                  <a:cubicBezTo>
                    <a:pt x="89" y="405"/>
                    <a:pt x="94" y="403"/>
                    <a:pt x="99" y="403"/>
                  </a:cubicBezTo>
                  <a:cubicBezTo>
                    <a:pt x="101" y="403"/>
                    <a:pt x="102" y="403"/>
                    <a:pt x="103" y="403"/>
                  </a:cubicBezTo>
                  <a:cubicBezTo>
                    <a:pt x="103" y="403"/>
                    <a:pt x="103" y="403"/>
                    <a:pt x="103" y="403"/>
                  </a:cubicBezTo>
                  <a:cubicBezTo>
                    <a:pt x="104" y="403"/>
                    <a:pt x="105" y="403"/>
                    <a:pt x="106" y="403"/>
                  </a:cubicBezTo>
                  <a:cubicBezTo>
                    <a:pt x="114" y="403"/>
                    <a:pt x="115" y="393"/>
                    <a:pt x="121" y="390"/>
                  </a:cubicBezTo>
                  <a:cubicBezTo>
                    <a:pt x="132" y="384"/>
                    <a:pt x="135" y="378"/>
                    <a:pt x="142" y="368"/>
                  </a:cubicBezTo>
                  <a:cubicBezTo>
                    <a:pt x="139" y="367"/>
                    <a:pt x="137" y="365"/>
                    <a:pt x="137" y="361"/>
                  </a:cubicBezTo>
                  <a:cubicBezTo>
                    <a:pt x="137" y="349"/>
                    <a:pt x="152" y="327"/>
                    <a:pt x="162" y="325"/>
                  </a:cubicBezTo>
                  <a:cubicBezTo>
                    <a:pt x="173" y="323"/>
                    <a:pt x="184" y="319"/>
                    <a:pt x="187" y="308"/>
                  </a:cubicBezTo>
                  <a:cubicBezTo>
                    <a:pt x="184" y="297"/>
                    <a:pt x="184" y="297"/>
                    <a:pt x="184" y="297"/>
                  </a:cubicBezTo>
                  <a:cubicBezTo>
                    <a:pt x="184" y="289"/>
                    <a:pt x="193" y="284"/>
                    <a:pt x="201" y="284"/>
                  </a:cubicBezTo>
                  <a:cubicBezTo>
                    <a:pt x="211" y="284"/>
                    <a:pt x="219" y="289"/>
                    <a:pt x="230" y="289"/>
                  </a:cubicBezTo>
                  <a:cubicBezTo>
                    <a:pt x="242" y="289"/>
                    <a:pt x="249" y="280"/>
                    <a:pt x="259" y="275"/>
                  </a:cubicBezTo>
                  <a:cubicBezTo>
                    <a:pt x="263" y="273"/>
                    <a:pt x="264" y="266"/>
                    <a:pt x="274" y="266"/>
                  </a:cubicBezTo>
                  <a:cubicBezTo>
                    <a:pt x="294" y="266"/>
                    <a:pt x="297" y="288"/>
                    <a:pt x="306" y="300"/>
                  </a:cubicBezTo>
                  <a:cubicBezTo>
                    <a:pt x="307" y="304"/>
                    <a:pt x="315" y="306"/>
                    <a:pt x="319" y="309"/>
                  </a:cubicBezTo>
                  <a:cubicBezTo>
                    <a:pt x="328" y="318"/>
                    <a:pt x="332" y="323"/>
                    <a:pt x="348" y="327"/>
                  </a:cubicBezTo>
                  <a:cubicBezTo>
                    <a:pt x="348" y="330"/>
                    <a:pt x="356" y="332"/>
                    <a:pt x="358" y="332"/>
                  </a:cubicBezTo>
                  <a:cubicBezTo>
                    <a:pt x="359" y="335"/>
                    <a:pt x="371" y="348"/>
                    <a:pt x="373" y="348"/>
                  </a:cubicBezTo>
                  <a:cubicBezTo>
                    <a:pt x="374" y="353"/>
                    <a:pt x="378" y="355"/>
                    <a:pt x="378" y="363"/>
                  </a:cubicBezTo>
                  <a:cubicBezTo>
                    <a:pt x="378" y="369"/>
                    <a:pt x="375" y="377"/>
                    <a:pt x="369" y="377"/>
                  </a:cubicBezTo>
                  <a:cubicBezTo>
                    <a:pt x="369" y="379"/>
                    <a:pt x="371" y="381"/>
                    <a:pt x="375" y="381"/>
                  </a:cubicBezTo>
                  <a:cubicBezTo>
                    <a:pt x="382" y="381"/>
                    <a:pt x="381" y="370"/>
                    <a:pt x="386" y="365"/>
                  </a:cubicBezTo>
                  <a:cubicBezTo>
                    <a:pt x="386" y="365"/>
                    <a:pt x="393" y="365"/>
                    <a:pt x="393" y="362"/>
                  </a:cubicBezTo>
                  <a:cubicBezTo>
                    <a:pt x="393" y="355"/>
                    <a:pt x="383" y="354"/>
                    <a:pt x="383" y="347"/>
                  </a:cubicBezTo>
                  <a:cubicBezTo>
                    <a:pt x="383" y="342"/>
                    <a:pt x="389" y="339"/>
                    <a:pt x="395" y="339"/>
                  </a:cubicBezTo>
                  <a:cubicBezTo>
                    <a:pt x="403" y="339"/>
                    <a:pt x="407" y="345"/>
                    <a:pt x="412" y="346"/>
                  </a:cubicBezTo>
                  <a:cubicBezTo>
                    <a:pt x="413" y="335"/>
                    <a:pt x="401" y="331"/>
                    <a:pt x="390" y="326"/>
                  </a:cubicBezTo>
                  <a:cubicBezTo>
                    <a:pt x="387" y="324"/>
                    <a:pt x="374" y="322"/>
                    <a:pt x="376" y="315"/>
                  </a:cubicBezTo>
                  <a:cubicBezTo>
                    <a:pt x="378" y="314"/>
                    <a:pt x="378" y="313"/>
                    <a:pt x="378" y="311"/>
                  </a:cubicBezTo>
                  <a:cubicBezTo>
                    <a:pt x="373" y="311"/>
                    <a:pt x="369" y="312"/>
                    <a:pt x="365" y="312"/>
                  </a:cubicBezTo>
                  <a:cubicBezTo>
                    <a:pt x="362" y="312"/>
                    <a:pt x="360" y="312"/>
                    <a:pt x="356" y="310"/>
                  </a:cubicBezTo>
                  <a:cubicBezTo>
                    <a:pt x="352" y="308"/>
                    <a:pt x="348" y="299"/>
                    <a:pt x="346" y="292"/>
                  </a:cubicBezTo>
                  <a:cubicBezTo>
                    <a:pt x="345" y="287"/>
                    <a:pt x="341" y="278"/>
                    <a:pt x="333" y="276"/>
                  </a:cubicBezTo>
                  <a:cubicBezTo>
                    <a:pt x="326" y="274"/>
                    <a:pt x="322" y="270"/>
                    <a:pt x="322" y="263"/>
                  </a:cubicBezTo>
                  <a:cubicBezTo>
                    <a:pt x="322" y="259"/>
                    <a:pt x="323" y="256"/>
                    <a:pt x="324" y="253"/>
                  </a:cubicBezTo>
                  <a:cubicBezTo>
                    <a:pt x="323" y="253"/>
                    <a:pt x="321" y="251"/>
                    <a:pt x="321" y="250"/>
                  </a:cubicBezTo>
                  <a:cubicBezTo>
                    <a:pt x="321" y="244"/>
                    <a:pt x="333" y="244"/>
                    <a:pt x="338" y="240"/>
                  </a:cubicBezTo>
                  <a:cubicBezTo>
                    <a:pt x="342" y="244"/>
                    <a:pt x="338" y="255"/>
                    <a:pt x="345" y="255"/>
                  </a:cubicBezTo>
                  <a:cubicBezTo>
                    <a:pt x="351" y="255"/>
                    <a:pt x="355" y="255"/>
                    <a:pt x="361" y="255"/>
                  </a:cubicBezTo>
                  <a:cubicBezTo>
                    <a:pt x="361" y="267"/>
                    <a:pt x="374" y="285"/>
                    <a:pt x="386" y="285"/>
                  </a:cubicBezTo>
                  <a:cubicBezTo>
                    <a:pt x="389" y="285"/>
                    <a:pt x="390" y="285"/>
                    <a:pt x="393" y="285"/>
                  </a:cubicBezTo>
                  <a:cubicBezTo>
                    <a:pt x="393" y="292"/>
                    <a:pt x="402" y="293"/>
                    <a:pt x="409" y="296"/>
                  </a:cubicBezTo>
                  <a:cubicBezTo>
                    <a:pt x="417" y="300"/>
                    <a:pt x="428" y="311"/>
                    <a:pt x="428" y="318"/>
                  </a:cubicBezTo>
                  <a:cubicBezTo>
                    <a:pt x="428" y="323"/>
                    <a:pt x="428" y="326"/>
                    <a:pt x="428" y="332"/>
                  </a:cubicBezTo>
                  <a:cubicBezTo>
                    <a:pt x="428" y="343"/>
                    <a:pt x="437" y="348"/>
                    <a:pt x="443" y="354"/>
                  </a:cubicBezTo>
                  <a:cubicBezTo>
                    <a:pt x="448" y="359"/>
                    <a:pt x="452" y="364"/>
                    <a:pt x="454" y="371"/>
                  </a:cubicBezTo>
                  <a:cubicBezTo>
                    <a:pt x="454" y="372"/>
                    <a:pt x="455" y="377"/>
                    <a:pt x="457" y="377"/>
                  </a:cubicBezTo>
                  <a:cubicBezTo>
                    <a:pt x="460" y="377"/>
                    <a:pt x="463" y="377"/>
                    <a:pt x="466" y="377"/>
                  </a:cubicBezTo>
                  <a:cubicBezTo>
                    <a:pt x="465" y="380"/>
                    <a:pt x="459" y="381"/>
                    <a:pt x="459" y="385"/>
                  </a:cubicBezTo>
                  <a:cubicBezTo>
                    <a:pt x="459" y="394"/>
                    <a:pt x="467" y="402"/>
                    <a:pt x="475" y="402"/>
                  </a:cubicBezTo>
                  <a:cubicBezTo>
                    <a:pt x="476" y="402"/>
                    <a:pt x="480" y="402"/>
                    <a:pt x="483" y="402"/>
                  </a:cubicBezTo>
                  <a:cubicBezTo>
                    <a:pt x="477" y="400"/>
                    <a:pt x="483" y="393"/>
                    <a:pt x="483" y="390"/>
                  </a:cubicBezTo>
                  <a:cubicBezTo>
                    <a:pt x="483" y="386"/>
                    <a:pt x="481" y="384"/>
                    <a:pt x="479" y="381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482" y="380"/>
                    <a:pt x="487" y="384"/>
                    <a:pt x="493" y="385"/>
                  </a:cubicBezTo>
                  <a:cubicBezTo>
                    <a:pt x="494" y="385"/>
                    <a:pt x="494" y="385"/>
                    <a:pt x="494" y="385"/>
                  </a:cubicBezTo>
                  <a:cubicBezTo>
                    <a:pt x="495" y="381"/>
                    <a:pt x="501" y="383"/>
                    <a:pt x="503" y="382"/>
                  </a:cubicBezTo>
                  <a:cubicBezTo>
                    <a:pt x="502" y="381"/>
                    <a:pt x="501" y="379"/>
                    <a:pt x="501" y="377"/>
                  </a:cubicBezTo>
                  <a:cubicBezTo>
                    <a:pt x="497" y="377"/>
                    <a:pt x="483" y="364"/>
                    <a:pt x="483" y="362"/>
                  </a:cubicBezTo>
                  <a:cubicBezTo>
                    <a:pt x="483" y="361"/>
                    <a:pt x="484" y="359"/>
                    <a:pt x="485" y="356"/>
                  </a:cubicBezTo>
                  <a:cubicBezTo>
                    <a:pt x="475" y="344"/>
                    <a:pt x="475" y="344"/>
                    <a:pt x="475" y="344"/>
                  </a:cubicBezTo>
                  <a:cubicBezTo>
                    <a:pt x="475" y="342"/>
                    <a:pt x="478" y="339"/>
                    <a:pt x="481" y="339"/>
                  </a:cubicBezTo>
                  <a:cubicBezTo>
                    <a:pt x="485" y="339"/>
                    <a:pt x="486" y="346"/>
                    <a:pt x="494" y="346"/>
                  </a:cubicBezTo>
                  <a:cubicBezTo>
                    <a:pt x="495" y="342"/>
                    <a:pt x="495" y="339"/>
                    <a:pt x="494" y="335"/>
                  </a:cubicBezTo>
                  <a:cubicBezTo>
                    <a:pt x="501" y="333"/>
                    <a:pt x="503" y="328"/>
                    <a:pt x="512" y="328"/>
                  </a:cubicBezTo>
                  <a:cubicBezTo>
                    <a:pt x="521" y="328"/>
                    <a:pt x="526" y="339"/>
                    <a:pt x="534" y="339"/>
                  </a:cubicBezTo>
                  <a:cubicBezTo>
                    <a:pt x="541" y="339"/>
                    <a:pt x="542" y="332"/>
                    <a:pt x="549" y="329"/>
                  </a:cubicBezTo>
                  <a:cubicBezTo>
                    <a:pt x="551" y="328"/>
                    <a:pt x="553" y="327"/>
                    <a:pt x="554" y="327"/>
                  </a:cubicBezTo>
                  <a:cubicBezTo>
                    <a:pt x="555" y="327"/>
                    <a:pt x="556" y="328"/>
                    <a:pt x="556" y="328"/>
                  </a:cubicBezTo>
                  <a:cubicBezTo>
                    <a:pt x="557" y="328"/>
                    <a:pt x="557" y="328"/>
                    <a:pt x="558" y="328"/>
                  </a:cubicBezTo>
                  <a:cubicBezTo>
                    <a:pt x="559" y="328"/>
                    <a:pt x="561" y="327"/>
                    <a:pt x="562" y="327"/>
                  </a:cubicBezTo>
                  <a:cubicBezTo>
                    <a:pt x="565" y="326"/>
                    <a:pt x="567" y="327"/>
                    <a:pt x="569" y="325"/>
                  </a:cubicBezTo>
                  <a:cubicBezTo>
                    <a:pt x="566" y="320"/>
                    <a:pt x="552" y="313"/>
                    <a:pt x="552" y="302"/>
                  </a:cubicBezTo>
                  <a:cubicBezTo>
                    <a:pt x="552" y="295"/>
                    <a:pt x="561" y="284"/>
                    <a:pt x="567" y="279"/>
                  </a:cubicBezTo>
                  <a:cubicBezTo>
                    <a:pt x="567" y="265"/>
                    <a:pt x="567" y="265"/>
                    <a:pt x="567" y="265"/>
                  </a:cubicBezTo>
                  <a:cubicBezTo>
                    <a:pt x="568" y="262"/>
                    <a:pt x="568" y="266"/>
                    <a:pt x="570" y="258"/>
                  </a:cubicBezTo>
                  <a:cubicBezTo>
                    <a:pt x="570" y="252"/>
                    <a:pt x="576" y="250"/>
                    <a:pt x="581" y="249"/>
                  </a:cubicBezTo>
                  <a:cubicBezTo>
                    <a:pt x="580" y="246"/>
                    <a:pt x="581" y="244"/>
                    <a:pt x="580" y="241"/>
                  </a:cubicBezTo>
                  <a:cubicBezTo>
                    <a:pt x="577" y="241"/>
                    <a:pt x="570" y="244"/>
                    <a:pt x="568" y="244"/>
                  </a:cubicBezTo>
                  <a:cubicBezTo>
                    <a:pt x="565" y="241"/>
                    <a:pt x="565" y="241"/>
                    <a:pt x="565" y="241"/>
                  </a:cubicBezTo>
                  <a:cubicBezTo>
                    <a:pt x="564" y="240"/>
                    <a:pt x="562" y="239"/>
                    <a:pt x="562" y="237"/>
                  </a:cubicBezTo>
                  <a:cubicBezTo>
                    <a:pt x="562" y="216"/>
                    <a:pt x="562" y="216"/>
                    <a:pt x="562" y="216"/>
                  </a:cubicBezTo>
                  <a:cubicBezTo>
                    <a:pt x="549" y="216"/>
                    <a:pt x="552" y="188"/>
                    <a:pt x="538" y="188"/>
                  </a:cubicBezTo>
                  <a:cubicBezTo>
                    <a:pt x="525" y="188"/>
                    <a:pt x="517" y="195"/>
                    <a:pt x="501" y="195"/>
                  </a:cubicBezTo>
                  <a:cubicBezTo>
                    <a:pt x="497" y="195"/>
                    <a:pt x="493" y="195"/>
                    <a:pt x="490" y="195"/>
                  </a:cubicBezTo>
                  <a:cubicBezTo>
                    <a:pt x="483" y="195"/>
                    <a:pt x="478" y="194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83"/>
                    <a:pt x="478" y="183"/>
                    <a:pt x="478" y="183"/>
                  </a:cubicBezTo>
                  <a:cubicBezTo>
                    <a:pt x="478" y="171"/>
                    <a:pt x="480" y="162"/>
                    <a:pt x="486" y="153"/>
                  </a:cubicBezTo>
                  <a:cubicBezTo>
                    <a:pt x="488" y="150"/>
                    <a:pt x="498" y="147"/>
                    <a:pt x="498" y="141"/>
                  </a:cubicBezTo>
                  <a:cubicBezTo>
                    <a:pt x="498" y="131"/>
                    <a:pt x="488" y="124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13"/>
                    <a:pt x="488" y="113"/>
                    <a:pt x="488" y="113"/>
                  </a:cubicBezTo>
                  <a:cubicBezTo>
                    <a:pt x="488" y="106"/>
                    <a:pt x="496" y="103"/>
                    <a:pt x="496" y="96"/>
                  </a:cubicBezTo>
                  <a:cubicBezTo>
                    <a:pt x="496" y="84"/>
                    <a:pt x="491" y="64"/>
                    <a:pt x="479" y="64"/>
                  </a:cubicBezTo>
                  <a:cubicBezTo>
                    <a:pt x="469" y="64"/>
                    <a:pt x="46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48" y="65"/>
                    <a:pt x="444" y="65"/>
                    <a:pt x="439" y="66"/>
                  </a:cubicBezTo>
                  <a:cubicBezTo>
                    <a:pt x="437" y="66"/>
                    <a:pt x="435" y="66"/>
                    <a:pt x="433" y="67"/>
                  </a:cubicBezTo>
                  <a:cubicBezTo>
                    <a:pt x="433" y="67"/>
                    <a:pt x="433" y="67"/>
                    <a:pt x="433" y="66"/>
                  </a:cubicBezTo>
                  <a:cubicBezTo>
                    <a:pt x="427" y="67"/>
                    <a:pt x="421" y="68"/>
                    <a:pt x="414" y="68"/>
                  </a:cubicBezTo>
                  <a:cubicBezTo>
                    <a:pt x="414" y="67"/>
                    <a:pt x="416" y="64"/>
                    <a:pt x="417" y="62"/>
                  </a:cubicBezTo>
                  <a:cubicBezTo>
                    <a:pt x="413" y="60"/>
                    <a:pt x="406" y="60"/>
                    <a:pt x="399" y="60"/>
                  </a:cubicBezTo>
                  <a:cubicBezTo>
                    <a:pt x="392" y="60"/>
                    <a:pt x="384" y="68"/>
                    <a:pt x="379" y="70"/>
                  </a:cubicBezTo>
                  <a:cubicBezTo>
                    <a:pt x="371" y="74"/>
                    <a:pt x="364" y="72"/>
                    <a:pt x="355" y="76"/>
                  </a:cubicBezTo>
                  <a:cubicBezTo>
                    <a:pt x="353" y="77"/>
                    <a:pt x="352" y="81"/>
                    <a:pt x="346" y="81"/>
                  </a:cubicBezTo>
                  <a:cubicBezTo>
                    <a:pt x="346" y="81"/>
                    <a:pt x="337" y="75"/>
                    <a:pt x="337" y="74"/>
                  </a:cubicBezTo>
                  <a:cubicBezTo>
                    <a:pt x="337" y="72"/>
                    <a:pt x="340" y="70"/>
                    <a:pt x="341" y="68"/>
                  </a:cubicBezTo>
                  <a:cubicBezTo>
                    <a:pt x="340" y="68"/>
                    <a:pt x="339" y="68"/>
                    <a:pt x="338" y="68"/>
                  </a:cubicBezTo>
                  <a:cubicBezTo>
                    <a:pt x="327" y="68"/>
                    <a:pt x="318" y="78"/>
                    <a:pt x="304" y="78"/>
                  </a:cubicBezTo>
                  <a:cubicBezTo>
                    <a:pt x="303" y="78"/>
                    <a:pt x="301" y="75"/>
                    <a:pt x="300" y="72"/>
                  </a:cubicBezTo>
                  <a:cubicBezTo>
                    <a:pt x="296" y="72"/>
                    <a:pt x="294" y="70"/>
                    <a:pt x="288" y="70"/>
                  </a:cubicBezTo>
                  <a:cubicBezTo>
                    <a:pt x="288" y="68"/>
                    <a:pt x="288" y="67"/>
                    <a:pt x="288" y="64"/>
                  </a:cubicBezTo>
                  <a:cubicBezTo>
                    <a:pt x="285" y="63"/>
                    <a:pt x="282" y="60"/>
                    <a:pt x="282" y="54"/>
                  </a:cubicBezTo>
                  <a:cubicBezTo>
                    <a:pt x="282" y="45"/>
                    <a:pt x="288" y="40"/>
                    <a:pt x="294" y="35"/>
                  </a:cubicBezTo>
                  <a:cubicBezTo>
                    <a:pt x="295" y="33"/>
                    <a:pt x="300" y="32"/>
                    <a:pt x="300" y="30"/>
                  </a:cubicBezTo>
                  <a:cubicBezTo>
                    <a:pt x="300" y="28"/>
                    <a:pt x="300" y="27"/>
                    <a:pt x="300" y="25"/>
                  </a:cubicBezTo>
                  <a:cubicBezTo>
                    <a:pt x="296" y="25"/>
                    <a:pt x="290" y="25"/>
                    <a:pt x="290" y="20"/>
                  </a:cubicBezTo>
                  <a:cubicBezTo>
                    <a:pt x="290" y="14"/>
                    <a:pt x="290" y="11"/>
                    <a:pt x="293" y="6"/>
                  </a:cubicBezTo>
                  <a:cubicBezTo>
                    <a:pt x="293" y="0"/>
                    <a:pt x="293" y="0"/>
                    <a:pt x="29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g1202a3850ce_0_581"/>
            <p:cNvSpPr/>
            <p:nvPr/>
          </p:nvSpPr>
          <p:spPr>
            <a:xfrm>
              <a:off x="3621" y="-27"/>
              <a:ext cx="927" cy="895"/>
            </a:xfrm>
            <a:custGeom>
              <a:rect b="b" l="l" r="r" t="t"/>
              <a:pathLst>
                <a:path extrusionOk="0" h="378" w="392">
                  <a:moveTo>
                    <a:pt x="341" y="0"/>
                  </a:moveTo>
                  <a:cubicBezTo>
                    <a:pt x="333" y="6"/>
                    <a:pt x="328" y="8"/>
                    <a:pt x="321" y="15"/>
                  </a:cubicBezTo>
                  <a:cubicBezTo>
                    <a:pt x="320" y="12"/>
                    <a:pt x="320" y="9"/>
                    <a:pt x="318" y="6"/>
                  </a:cubicBezTo>
                  <a:cubicBezTo>
                    <a:pt x="310" y="10"/>
                    <a:pt x="306" y="21"/>
                    <a:pt x="297" y="21"/>
                  </a:cubicBezTo>
                  <a:cubicBezTo>
                    <a:pt x="296" y="21"/>
                    <a:pt x="296" y="21"/>
                    <a:pt x="296" y="21"/>
                  </a:cubicBezTo>
                  <a:cubicBezTo>
                    <a:pt x="298" y="14"/>
                    <a:pt x="307" y="12"/>
                    <a:pt x="307" y="4"/>
                  </a:cubicBezTo>
                  <a:cubicBezTo>
                    <a:pt x="307" y="3"/>
                    <a:pt x="306" y="3"/>
                    <a:pt x="304" y="3"/>
                  </a:cubicBezTo>
                  <a:cubicBezTo>
                    <a:pt x="299" y="3"/>
                    <a:pt x="285" y="11"/>
                    <a:pt x="279" y="11"/>
                  </a:cubicBezTo>
                  <a:cubicBezTo>
                    <a:pt x="274" y="11"/>
                    <a:pt x="271" y="7"/>
                    <a:pt x="268" y="3"/>
                  </a:cubicBezTo>
                  <a:cubicBezTo>
                    <a:pt x="266" y="6"/>
                    <a:pt x="257" y="8"/>
                    <a:pt x="257" y="11"/>
                  </a:cubicBezTo>
                  <a:cubicBezTo>
                    <a:pt x="257" y="14"/>
                    <a:pt x="260" y="16"/>
                    <a:pt x="264" y="17"/>
                  </a:cubicBezTo>
                  <a:cubicBezTo>
                    <a:pt x="255" y="22"/>
                    <a:pt x="246" y="19"/>
                    <a:pt x="239" y="32"/>
                  </a:cubicBezTo>
                  <a:cubicBezTo>
                    <a:pt x="239" y="23"/>
                    <a:pt x="239" y="23"/>
                    <a:pt x="239" y="23"/>
                  </a:cubicBezTo>
                  <a:cubicBezTo>
                    <a:pt x="228" y="23"/>
                    <a:pt x="226" y="36"/>
                    <a:pt x="220" y="37"/>
                  </a:cubicBezTo>
                  <a:cubicBezTo>
                    <a:pt x="220" y="31"/>
                    <a:pt x="220" y="31"/>
                    <a:pt x="220" y="31"/>
                  </a:cubicBezTo>
                  <a:cubicBezTo>
                    <a:pt x="212" y="32"/>
                    <a:pt x="202" y="32"/>
                    <a:pt x="197" y="37"/>
                  </a:cubicBezTo>
                  <a:cubicBezTo>
                    <a:pt x="199" y="39"/>
                    <a:pt x="198" y="39"/>
                    <a:pt x="201" y="41"/>
                  </a:cubicBezTo>
                  <a:cubicBezTo>
                    <a:pt x="199" y="42"/>
                    <a:pt x="198" y="43"/>
                    <a:pt x="196" y="43"/>
                  </a:cubicBezTo>
                  <a:cubicBezTo>
                    <a:pt x="194" y="43"/>
                    <a:pt x="192" y="42"/>
                    <a:pt x="191" y="42"/>
                  </a:cubicBezTo>
                  <a:cubicBezTo>
                    <a:pt x="185" y="42"/>
                    <a:pt x="181" y="47"/>
                    <a:pt x="178" y="51"/>
                  </a:cubicBezTo>
                  <a:cubicBezTo>
                    <a:pt x="180" y="51"/>
                    <a:pt x="181" y="51"/>
                    <a:pt x="181" y="51"/>
                  </a:cubicBezTo>
                  <a:cubicBezTo>
                    <a:pt x="183" y="51"/>
                    <a:pt x="184" y="51"/>
                    <a:pt x="187" y="52"/>
                  </a:cubicBezTo>
                  <a:cubicBezTo>
                    <a:pt x="186" y="53"/>
                    <a:pt x="180" y="65"/>
                    <a:pt x="177" y="65"/>
                  </a:cubicBezTo>
                  <a:cubicBezTo>
                    <a:pt x="170" y="65"/>
                    <a:pt x="168" y="60"/>
                    <a:pt x="160" y="60"/>
                  </a:cubicBezTo>
                  <a:cubicBezTo>
                    <a:pt x="161" y="56"/>
                    <a:pt x="161" y="54"/>
                    <a:pt x="158" y="50"/>
                  </a:cubicBezTo>
                  <a:cubicBezTo>
                    <a:pt x="157" y="52"/>
                    <a:pt x="155" y="54"/>
                    <a:pt x="154" y="57"/>
                  </a:cubicBezTo>
                  <a:cubicBezTo>
                    <a:pt x="152" y="57"/>
                    <a:pt x="151" y="56"/>
                    <a:pt x="149" y="56"/>
                  </a:cubicBezTo>
                  <a:cubicBezTo>
                    <a:pt x="145" y="56"/>
                    <a:pt x="142" y="59"/>
                    <a:pt x="141" y="64"/>
                  </a:cubicBezTo>
                  <a:cubicBezTo>
                    <a:pt x="141" y="64"/>
                    <a:pt x="147" y="66"/>
                    <a:pt x="149" y="66"/>
                  </a:cubicBezTo>
                  <a:cubicBezTo>
                    <a:pt x="147" y="67"/>
                    <a:pt x="141" y="69"/>
                    <a:pt x="139" y="73"/>
                  </a:cubicBezTo>
                  <a:cubicBezTo>
                    <a:pt x="151" y="73"/>
                    <a:pt x="157" y="66"/>
                    <a:pt x="170" y="64"/>
                  </a:cubicBezTo>
                  <a:cubicBezTo>
                    <a:pt x="167" y="75"/>
                    <a:pt x="152" y="93"/>
                    <a:pt x="141" y="97"/>
                  </a:cubicBezTo>
                  <a:cubicBezTo>
                    <a:pt x="130" y="101"/>
                    <a:pt x="123" y="109"/>
                    <a:pt x="117" y="119"/>
                  </a:cubicBezTo>
                  <a:cubicBezTo>
                    <a:pt x="117" y="120"/>
                    <a:pt x="111" y="131"/>
                    <a:pt x="111" y="131"/>
                  </a:cubicBezTo>
                  <a:cubicBezTo>
                    <a:pt x="107" y="131"/>
                    <a:pt x="108" y="148"/>
                    <a:pt x="102" y="152"/>
                  </a:cubicBezTo>
                  <a:cubicBezTo>
                    <a:pt x="86" y="165"/>
                    <a:pt x="77" y="183"/>
                    <a:pt x="54" y="189"/>
                  </a:cubicBezTo>
                  <a:cubicBezTo>
                    <a:pt x="59" y="190"/>
                    <a:pt x="61" y="191"/>
                    <a:pt x="66" y="193"/>
                  </a:cubicBezTo>
                  <a:cubicBezTo>
                    <a:pt x="65" y="193"/>
                    <a:pt x="64" y="193"/>
                    <a:pt x="62" y="193"/>
                  </a:cubicBezTo>
                  <a:cubicBezTo>
                    <a:pt x="47" y="193"/>
                    <a:pt x="45" y="204"/>
                    <a:pt x="36" y="206"/>
                  </a:cubicBezTo>
                  <a:cubicBezTo>
                    <a:pt x="24" y="209"/>
                    <a:pt x="18" y="216"/>
                    <a:pt x="12" y="225"/>
                  </a:cubicBezTo>
                  <a:cubicBezTo>
                    <a:pt x="9" y="229"/>
                    <a:pt x="0" y="229"/>
                    <a:pt x="0" y="237"/>
                  </a:cubicBezTo>
                  <a:cubicBezTo>
                    <a:pt x="0" y="252"/>
                    <a:pt x="2" y="265"/>
                    <a:pt x="9" y="274"/>
                  </a:cubicBezTo>
                  <a:cubicBezTo>
                    <a:pt x="7" y="278"/>
                    <a:pt x="1" y="284"/>
                    <a:pt x="1" y="288"/>
                  </a:cubicBezTo>
                  <a:cubicBezTo>
                    <a:pt x="7" y="285"/>
                    <a:pt x="7" y="285"/>
                    <a:pt x="15" y="285"/>
                  </a:cubicBezTo>
                  <a:cubicBezTo>
                    <a:pt x="15" y="293"/>
                    <a:pt x="15" y="293"/>
                    <a:pt x="15" y="293"/>
                  </a:cubicBezTo>
                  <a:cubicBezTo>
                    <a:pt x="13" y="294"/>
                    <a:pt x="6" y="297"/>
                    <a:pt x="6" y="301"/>
                  </a:cubicBezTo>
                  <a:cubicBezTo>
                    <a:pt x="6" y="303"/>
                    <a:pt x="26" y="316"/>
                    <a:pt x="29" y="316"/>
                  </a:cubicBezTo>
                  <a:cubicBezTo>
                    <a:pt x="52" y="316"/>
                    <a:pt x="69" y="296"/>
                    <a:pt x="80" y="280"/>
                  </a:cubicBezTo>
                  <a:cubicBezTo>
                    <a:pt x="83" y="285"/>
                    <a:pt x="84" y="290"/>
                    <a:pt x="90" y="293"/>
                  </a:cubicBezTo>
                  <a:cubicBezTo>
                    <a:pt x="89" y="295"/>
                    <a:pt x="88" y="298"/>
                    <a:pt x="88" y="300"/>
                  </a:cubicBezTo>
                  <a:cubicBezTo>
                    <a:pt x="88" y="310"/>
                    <a:pt x="96" y="312"/>
                    <a:pt x="98" y="320"/>
                  </a:cubicBezTo>
                  <a:cubicBezTo>
                    <a:pt x="102" y="331"/>
                    <a:pt x="101" y="339"/>
                    <a:pt x="110" y="348"/>
                  </a:cubicBezTo>
                  <a:cubicBezTo>
                    <a:pt x="110" y="349"/>
                    <a:pt x="109" y="351"/>
                    <a:pt x="109" y="353"/>
                  </a:cubicBezTo>
                  <a:cubicBezTo>
                    <a:pt x="109" y="356"/>
                    <a:pt x="116" y="378"/>
                    <a:pt x="120" y="378"/>
                  </a:cubicBezTo>
                  <a:cubicBezTo>
                    <a:pt x="133" y="378"/>
                    <a:pt x="137" y="361"/>
                    <a:pt x="146" y="361"/>
                  </a:cubicBezTo>
                  <a:cubicBezTo>
                    <a:pt x="150" y="361"/>
                    <a:pt x="152" y="361"/>
                    <a:pt x="160" y="361"/>
                  </a:cubicBezTo>
                  <a:cubicBezTo>
                    <a:pt x="161" y="351"/>
                    <a:pt x="174" y="350"/>
                    <a:pt x="176" y="335"/>
                  </a:cubicBezTo>
                  <a:cubicBezTo>
                    <a:pt x="173" y="335"/>
                    <a:pt x="168" y="333"/>
                    <a:pt x="168" y="327"/>
                  </a:cubicBezTo>
                  <a:cubicBezTo>
                    <a:pt x="168" y="315"/>
                    <a:pt x="172" y="300"/>
                    <a:pt x="183" y="300"/>
                  </a:cubicBezTo>
                  <a:cubicBezTo>
                    <a:pt x="188" y="300"/>
                    <a:pt x="204" y="287"/>
                    <a:pt x="204" y="279"/>
                  </a:cubicBezTo>
                  <a:cubicBezTo>
                    <a:pt x="204" y="269"/>
                    <a:pt x="189" y="260"/>
                    <a:pt x="180" y="258"/>
                  </a:cubicBezTo>
                  <a:cubicBezTo>
                    <a:pt x="180" y="254"/>
                    <a:pt x="178" y="251"/>
                    <a:pt x="176" y="248"/>
                  </a:cubicBezTo>
                  <a:cubicBezTo>
                    <a:pt x="176" y="238"/>
                    <a:pt x="176" y="238"/>
                    <a:pt x="176" y="238"/>
                  </a:cubicBezTo>
                  <a:cubicBezTo>
                    <a:pt x="184" y="234"/>
                    <a:pt x="178" y="224"/>
                    <a:pt x="183" y="217"/>
                  </a:cubicBezTo>
                  <a:cubicBezTo>
                    <a:pt x="188" y="207"/>
                    <a:pt x="197" y="205"/>
                    <a:pt x="206" y="200"/>
                  </a:cubicBezTo>
                  <a:cubicBezTo>
                    <a:pt x="217" y="193"/>
                    <a:pt x="242" y="183"/>
                    <a:pt x="242" y="171"/>
                  </a:cubicBezTo>
                  <a:cubicBezTo>
                    <a:pt x="243" y="168"/>
                    <a:pt x="242" y="165"/>
                    <a:pt x="242" y="159"/>
                  </a:cubicBezTo>
                  <a:cubicBezTo>
                    <a:pt x="242" y="144"/>
                    <a:pt x="256" y="138"/>
                    <a:pt x="273" y="138"/>
                  </a:cubicBezTo>
                  <a:cubicBezTo>
                    <a:pt x="287" y="138"/>
                    <a:pt x="304" y="140"/>
                    <a:pt x="304" y="153"/>
                  </a:cubicBezTo>
                  <a:cubicBezTo>
                    <a:pt x="304" y="162"/>
                    <a:pt x="291" y="165"/>
                    <a:pt x="284" y="169"/>
                  </a:cubicBezTo>
                  <a:cubicBezTo>
                    <a:pt x="270" y="177"/>
                    <a:pt x="259" y="206"/>
                    <a:pt x="236" y="206"/>
                  </a:cubicBezTo>
                  <a:cubicBezTo>
                    <a:pt x="238" y="210"/>
                    <a:pt x="236" y="213"/>
                    <a:pt x="236" y="217"/>
                  </a:cubicBezTo>
                  <a:cubicBezTo>
                    <a:pt x="236" y="223"/>
                    <a:pt x="241" y="235"/>
                    <a:pt x="246" y="237"/>
                  </a:cubicBezTo>
                  <a:cubicBezTo>
                    <a:pt x="245" y="239"/>
                    <a:pt x="239" y="243"/>
                    <a:pt x="239" y="248"/>
                  </a:cubicBezTo>
                  <a:cubicBezTo>
                    <a:pt x="239" y="260"/>
                    <a:pt x="251" y="267"/>
                    <a:pt x="262" y="267"/>
                  </a:cubicBezTo>
                  <a:cubicBezTo>
                    <a:pt x="262" y="273"/>
                    <a:pt x="267" y="274"/>
                    <a:pt x="273" y="274"/>
                  </a:cubicBezTo>
                  <a:cubicBezTo>
                    <a:pt x="282" y="274"/>
                    <a:pt x="295" y="269"/>
                    <a:pt x="305" y="266"/>
                  </a:cubicBezTo>
                  <a:cubicBezTo>
                    <a:pt x="307" y="266"/>
                    <a:pt x="310" y="266"/>
                    <a:pt x="313" y="266"/>
                  </a:cubicBezTo>
                  <a:cubicBezTo>
                    <a:pt x="324" y="266"/>
                    <a:pt x="341" y="264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45" y="255"/>
                    <a:pt x="345" y="255"/>
                    <a:pt x="345" y="255"/>
                  </a:cubicBezTo>
                  <a:cubicBezTo>
                    <a:pt x="356" y="240"/>
                    <a:pt x="392" y="221"/>
                    <a:pt x="392" y="204"/>
                  </a:cubicBezTo>
                  <a:cubicBezTo>
                    <a:pt x="392" y="192"/>
                    <a:pt x="380" y="190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5" y="181"/>
                    <a:pt x="375" y="181"/>
                    <a:pt x="375" y="181"/>
                  </a:cubicBezTo>
                  <a:cubicBezTo>
                    <a:pt x="377" y="180"/>
                    <a:pt x="382" y="178"/>
                    <a:pt x="382" y="174"/>
                  </a:cubicBezTo>
                  <a:cubicBezTo>
                    <a:pt x="382" y="163"/>
                    <a:pt x="366" y="160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2"/>
                    <a:pt x="371" y="139"/>
                    <a:pt x="371" y="132"/>
                  </a:cubicBezTo>
                  <a:cubicBezTo>
                    <a:pt x="371" y="122"/>
                    <a:pt x="361" y="11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106"/>
                    <a:pt x="361" y="106"/>
                    <a:pt x="361" y="106"/>
                  </a:cubicBezTo>
                  <a:cubicBezTo>
                    <a:pt x="361" y="97"/>
                    <a:pt x="370" y="93"/>
                    <a:pt x="370" y="84"/>
                  </a:cubicBezTo>
                  <a:cubicBezTo>
                    <a:pt x="370" y="72"/>
                    <a:pt x="352" y="7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63"/>
                    <a:pt x="352" y="63"/>
                    <a:pt x="352" y="63"/>
                  </a:cubicBezTo>
                  <a:cubicBezTo>
                    <a:pt x="352" y="50"/>
                    <a:pt x="371" y="41"/>
                    <a:pt x="378" y="36"/>
                  </a:cubicBezTo>
                  <a:cubicBezTo>
                    <a:pt x="376" y="36"/>
                    <a:pt x="365" y="34"/>
                    <a:pt x="361" y="34"/>
                  </a:cubicBezTo>
                  <a:cubicBezTo>
                    <a:pt x="361" y="30"/>
                    <a:pt x="357" y="30"/>
                    <a:pt x="352" y="26"/>
                  </a:cubicBezTo>
                  <a:cubicBezTo>
                    <a:pt x="364" y="21"/>
                    <a:pt x="368" y="26"/>
                    <a:pt x="373" y="13"/>
                  </a:cubicBezTo>
                  <a:cubicBezTo>
                    <a:pt x="368" y="11"/>
                    <a:pt x="357" y="4"/>
                    <a:pt x="354" y="4"/>
                  </a:cubicBezTo>
                  <a:cubicBezTo>
                    <a:pt x="350" y="4"/>
                    <a:pt x="348" y="8"/>
                    <a:pt x="346" y="12"/>
                  </a:cubicBezTo>
                  <a:cubicBezTo>
                    <a:pt x="340" y="12"/>
                    <a:pt x="342" y="7"/>
                    <a:pt x="3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g1202a3850ce_0_581"/>
            <p:cNvSpPr/>
            <p:nvPr/>
          </p:nvSpPr>
          <p:spPr>
            <a:xfrm>
              <a:off x="4137" y="-497"/>
              <a:ext cx="6050" cy="2251"/>
            </a:xfrm>
            <a:custGeom>
              <a:rect b="b" l="l" r="r" t="t"/>
              <a:pathLst>
                <a:path extrusionOk="0" h="952" w="2561">
                  <a:moveTo>
                    <a:pt x="1270" y="0"/>
                  </a:moveTo>
                  <a:cubicBezTo>
                    <a:pt x="1242" y="0"/>
                    <a:pt x="1231" y="21"/>
                    <a:pt x="1217" y="32"/>
                  </a:cubicBezTo>
                  <a:cubicBezTo>
                    <a:pt x="1210" y="37"/>
                    <a:pt x="1174" y="53"/>
                    <a:pt x="1155" y="53"/>
                  </a:cubicBezTo>
                  <a:cubicBezTo>
                    <a:pt x="1147" y="53"/>
                    <a:pt x="1142" y="50"/>
                    <a:pt x="1144" y="42"/>
                  </a:cubicBezTo>
                  <a:cubicBezTo>
                    <a:pt x="1127" y="48"/>
                    <a:pt x="1052" y="53"/>
                    <a:pt x="1014" y="87"/>
                  </a:cubicBezTo>
                  <a:cubicBezTo>
                    <a:pt x="1006" y="95"/>
                    <a:pt x="1003" y="116"/>
                    <a:pt x="991" y="116"/>
                  </a:cubicBezTo>
                  <a:cubicBezTo>
                    <a:pt x="986" y="116"/>
                    <a:pt x="976" y="116"/>
                    <a:pt x="966" y="116"/>
                  </a:cubicBezTo>
                  <a:cubicBezTo>
                    <a:pt x="940" y="116"/>
                    <a:pt x="908" y="119"/>
                    <a:pt x="908" y="140"/>
                  </a:cubicBezTo>
                  <a:cubicBezTo>
                    <a:pt x="908" y="146"/>
                    <a:pt x="914" y="153"/>
                    <a:pt x="916" y="161"/>
                  </a:cubicBezTo>
                  <a:cubicBezTo>
                    <a:pt x="912" y="164"/>
                    <a:pt x="909" y="165"/>
                    <a:pt x="905" y="165"/>
                  </a:cubicBezTo>
                  <a:cubicBezTo>
                    <a:pt x="898" y="165"/>
                    <a:pt x="888" y="161"/>
                    <a:pt x="863" y="161"/>
                  </a:cubicBezTo>
                  <a:cubicBezTo>
                    <a:pt x="854" y="174"/>
                    <a:pt x="848" y="178"/>
                    <a:pt x="843" y="178"/>
                  </a:cubicBezTo>
                  <a:cubicBezTo>
                    <a:pt x="833" y="178"/>
                    <a:pt x="833" y="152"/>
                    <a:pt x="827" y="145"/>
                  </a:cubicBezTo>
                  <a:cubicBezTo>
                    <a:pt x="825" y="162"/>
                    <a:pt x="814" y="170"/>
                    <a:pt x="800" y="177"/>
                  </a:cubicBezTo>
                  <a:cubicBezTo>
                    <a:pt x="804" y="192"/>
                    <a:pt x="827" y="207"/>
                    <a:pt x="810" y="225"/>
                  </a:cubicBezTo>
                  <a:cubicBezTo>
                    <a:pt x="799" y="237"/>
                    <a:pt x="832" y="276"/>
                    <a:pt x="815" y="276"/>
                  </a:cubicBezTo>
                  <a:cubicBezTo>
                    <a:pt x="793" y="276"/>
                    <a:pt x="787" y="196"/>
                    <a:pt x="787" y="180"/>
                  </a:cubicBezTo>
                  <a:cubicBezTo>
                    <a:pt x="787" y="162"/>
                    <a:pt x="816" y="154"/>
                    <a:pt x="771" y="145"/>
                  </a:cubicBezTo>
                  <a:cubicBezTo>
                    <a:pt x="770" y="145"/>
                    <a:pt x="768" y="145"/>
                    <a:pt x="767" y="145"/>
                  </a:cubicBezTo>
                  <a:cubicBezTo>
                    <a:pt x="743" y="145"/>
                    <a:pt x="705" y="179"/>
                    <a:pt x="705" y="198"/>
                  </a:cubicBezTo>
                  <a:cubicBezTo>
                    <a:pt x="705" y="222"/>
                    <a:pt x="716" y="238"/>
                    <a:pt x="729" y="251"/>
                  </a:cubicBezTo>
                  <a:cubicBezTo>
                    <a:pt x="737" y="265"/>
                    <a:pt x="737" y="270"/>
                    <a:pt x="732" y="270"/>
                  </a:cubicBezTo>
                  <a:cubicBezTo>
                    <a:pt x="719" y="270"/>
                    <a:pt x="680" y="244"/>
                    <a:pt x="662" y="239"/>
                  </a:cubicBezTo>
                  <a:cubicBezTo>
                    <a:pt x="642" y="234"/>
                    <a:pt x="629" y="232"/>
                    <a:pt x="621" y="232"/>
                  </a:cubicBezTo>
                  <a:cubicBezTo>
                    <a:pt x="600" y="232"/>
                    <a:pt x="613" y="246"/>
                    <a:pt x="612" y="248"/>
                  </a:cubicBezTo>
                  <a:cubicBezTo>
                    <a:pt x="612" y="264"/>
                    <a:pt x="608" y="269"/>
                    <a:pt x="604" y="269"/>
                  </a:cubicBezTo>
                  <a:cubicBezTo>
                    <a:pt x="598" y="269"/>
                    <a:pt x="589" y="256"/>
                    <a:pt x="583" y="256"/>
                  </a:cubicBezTo>
                  <a:cubicBezTo>
                    <a:pt x="570" y="256"/>
                    <a:pt x="547" y="270"/>
                    <a:pt x="525" y="270"/>
                  </a:cubicBezTo>
                  <a:cubicBezTo>
                    <a:pt x="520" y="270"/>
                    <a:pt x="514" y="269"/>
                    <a:pt x="509" y="267"/>
                  </a:cubicBezTo>
                  <a:cubicBezTo>
                    <a:pt x="507" y="261"/>
                    <a:pt x="503" y="259"/>
                    <a:pt x="497" y="259"/>
                  </a:cubicBezTo>
                  <a:cubicBezTo>
                    <a:pt x="471" y="259"/>
                    <a:pt x="415" y="306"/>
                    <a:pt x="399" y="306"/>
                  </a:cubicBezTo>
                  <a:cubicBezTo>
                    <a:pt x="392" y="306"/>
                    <a:pt x="383" y="302"/>
                    <a:pt x="385" y="296"/>
                  </a:cubicBezTo>
                  <a:cubicBezTo>
                    <a:pt x="390" y="283"/>
                    <a:pt x="388" y="261"/>
                    <a:pt x="380" y="261"/>
                  </a:cubicBezTo>
                  <a:cubicBezTo>
                    <a:pt x="375" y="261"/>
                    <a:pt x="368" y="271"/>
                    <a:pt x="359" y="299"/>
                  </a:cubicBezTo>
                  <a:cubicBezTo>
                    <a:pt x="358" y="303"/>
                    <a:pt x="367" y="305"/>
                    <a:pt x="367" y="314"/>
                  </a:cubicBezTo>
                  <a:cubicBezTo>
                    <a:pt x="367" y="323"/>
                    <a:pt x="361" y="325"/>
                    <a:pt x="353" y="325"/>
                  </a:cubicBezTo>
                  <a:cubicBezTo>
                    <a:pt x="350" y="325"/>
                    <a:pt x="347" y="325"/>
                    <a:pt x="344" y="324"/>
                  </a:cubicBezTo>
                  <a:cubicBezTo>
                    <a:pt x="340" y="324"/>
                    <a:pt x="337" y="324"/>
                    <a:pt x="334" y="324"/>
                  </a:cubicBezTo>
                  <a:cubicBezTo>
                    <a:pt x="330" y="324"/>
                    <a:pt x="327" y="324"/>
                    <a:pt x="325" y="325"/>
                  </a:cubicBezTo>
                  <a:cubicBezTo>
                    <a:pt x="313" y="329"/>
                    <a:pt x="315" y="361"/>
                    <a:pt x="286" y="361"/>
                  </a:cubicBezTo>
                  <a:cubicBezTo>
                    <a:pt x="278" y="361"/>
                    <a:pt x="268" y="359"/>
                    <a:pt x="256" y="354"/>
                  </a:cubicBezTo>
                  <a:cubicBezTo>
                    <a:pt x="256" y="375"/>
                    <a:pt x="256" y="375"/>
                    <a:pt x="256" y="375"/>
                  </a:cubicBezTo>
                  <a:cubicBezTo>
                    <a:pt x="226" y="372"/>
                    <a:pt x="230" y="340"/>
                    <a:pt x="219" y="325"/>
                  </a:cubicBezTo>
                  <a:cubicBezTo>
                    <a:pt x="224" y="325"/>
                    <a:pt x="228" y="325"/>
                    <a:pt x="231" y="325"/>
                  </a:cubicBezTo>
                  <a:cubicBezTo>
                    <a:pt x="247" y="325"/>
                    <a:pt x="258" y="325"/>
                    <a:pt x="276" y="330"/>
                  </a:cubicBezTo>
                  <a:cubicBezTo>
                    <a:pt x="279" y="331"/>
                    <a:pt x="282" y="331"/>
                    <a:pt x="285" y="331"/>
                  </a:cubicBezTo>
                  <a:cubicBezTo>
                    <a:pt x="315" y="331"/>
                    <a:pt x="356" y="298"/>
                    <a:pt x="274" y="272"/>
                  </a:cubicBezTo>
                  <a:cubicBezTo>
                    <a:pt x="249" y="264"/>
                    <a:pt x="192" y="235"/>
                    <a:pt x="174" y="235"/>
                  </a:cubicBezTo>
                  <a:cubicBezTo>
                    <a:pt x="173" y="235"/>
                    <a:pt x="172" y="234"/>
                    <a:pt x="168" y="234"/>
                  </a:cubicBezTo>
                  <a:cubicBezTo>
                    <a:pt x="166" y="234"/>
                    <a:pt x="163" y="234"/>
                    <a:pt x="160" y="23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3" y="240"/>
                    <a:pt x="134" y="249"/>
                    <a:pt x="134" y="262"/>
                  </a:cubicBezTo>
                  <a:cubicBezTo>
                    <a:pt x="134" y="262"/>
                    <a:pt x="134" y="262"/>
                    <a:pt x="134" y="262"/>
                  </a:cubicBezTo>
                  <a:cubicBezTo>
                    <a:pt x="134" y="272"/>
                    <a:pt x="152" y="271"/>
                    <a:pt x="152" y="283"/>
                  </a:cubicBezTo>
                  <a:cubicBezTo>
                    <a:pt x="152" y="283"/>
                    <a:pt x="152" y="283"/>
                    <a:pt x="152" y="283"/>
                  </a:cubicBezTo>
                  <a:cubicBezTo>
                    <a:pt x="152" y="292"/>
                    <a:pt x="143" y="296"/>
                    <a:pt x="143" y="305"/>
                  </a:cubicBezTo>
                  <a:cubicBezTo>
                    <a:pt x="143" y="305"/>
                    <a:pt x="143" y="305"/>
                    <a:pt x="143" y="305"/>
                  </a:cubicBezTo>
                  <a:cubicBezTo>
                    <a:pt x="143" y="315"/>
                    <a:pt x="153" y="321"/>
                    <a:pt x="153" y="331"/>
                  </a:cubicBezTo>
                  <a:cubicBezTo>
                    <a:pt x="153" y="331"/>
                    <a:pt x="153" y="331"/>
                    <a:pt x="153" y="331"/>
                  </a:cubicBezTo>
                  <a:cubicBezTo>
                    <a:pt x="153" y="338"/>
                    <a:pt x="148" y="341"/>
                    <a:pt x="148" y="34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148" y="359"/>
                    <a:pt x="164" y="362"/>
                    <a:pt x="164" y="373"/>
                  </a:cubicBezTo>
                  <a:cubicBezTo>
                    <a:pt x="164" y="373"/>
                    <a:pt x="164" y="373"/>
                    <a:pt x="164" y="373"/>
                  </a:cubicBezTo>
                  <a:cubicBezTo>
                    <a:pt x="164" y="377"/>
                    <a:pt x="159" y="379"/>
                    <a:pt x="157" y="380"/>
                  </a:cubicBezTo>
                  <a:cubicBezTo>
                    <a:pt x="157" y="380"/>
                    <a:pt x="157" y="380"/>
                    <a:pt x="157" y="380"/>
                  </a:cubicBezTo>
                  <a:cubicBezTo>
                    <a:pt x="162" y="389"/>
                    <a:pt x="174" y="391"/>
                    <a:pt x="174" y="403"/>
                  </a:cubicBezTo>
                  <a:cubicBezTo>
                    <a:pt x="174" y="403"/>
                    <a:pt x="174" y="403"/>
                    <a:pt x="174" y="403"/>
                  </a:cubicBezTo>
                  <a:cubicBezTo>
                    <a:pt x="174" y="420"/>
                    <a:pt x="138" y="439"/>
                    <a:pt x="127" y="454"/>
                  </a:cubicBezTo>
                  <a:cubicBezTo>
                    <a:pt x="127" y="454"/>
                    <a:pt x="127" y="454"/>
                    <a:pt x="127" y="454"/>
                  </a:cubicBezTo>
                  <a:cubicBezTo>
                    <a:pt x="131" y="460"/>
                    <a:pt x="136" y="463"/>
                    <a:pt x="140" y="473"/>
                  </a:cubicBezTo>
                  <a:cubicBezTo>
                    <a:pt x="134" y="477"/>
                    <a:pt x="118" y="484"/>
                    <a:pt x="111" y="484"/>
                  </a:cubicBezTo>
                  <a:cubicBezTo>
                    <a:pt x="102" y="484"/>
                    <a:pt x="96" y="481"/>
                    <a:pt x="84" y="481"/>
                  </a:cubicBezTo>
                  <a:cubicBezTo>
                    <a:pt x="73" y="481"/>
                    <a:pt x="46" y="491"/>
                    <a:pt x="54" y="499"/>
                  </a:cubicBezTo>
                  <a:cubicBezTo>
                    <a:pt x="81" y="524"/>
                    <a:pt x="67" y="533"/>
                    <a:pt x="61" y="533"/>
                  </a:cubicBezTo>
                  <a:cubicBezTo>
                    <a:pt x="50" y="533"/>
                    <a:pt x="49" y="520"/>
                    <a:pt x="40" y="520"/>
                  </a:cubicBezTo>
                  <a:cubicBezTo>
                    <a:pt x="30" y="520"/>
                    <a:pt x="18" y="545"/>
                    <a:pt x="18" y="557"/>
                  </a:cubicBezTo>
                  <a:cubicBezTo>
                    <a:pt x="18" y="578"/>
                    <a:pt x="2" y="575"/>
                    <a:pt x="0" y="593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2" y="593"/>
                    <a:pt x="4" y="593"/>
                    <a:pt x="6" y="593"/>
                  </a:cubicBezTo>
                  <a:cubicBezTo>
                    <a:pt x="11" y="592"/>
                    <a:pt x="15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19" y="592"/>
                    <a:pt x="19" y="592"/>
                    <a:pt x="19" y="592"/>
                  </a:cubicBezTo>
                  <a:cubicBezTo>
                    <a:pt x="29" y="592"/>
                    <a:pt x="36" y="591"/>
                    <a:pt x="46" y="591"/>
                  </a:cubicBezTo>
                  <a:cubicBezTo>
                    <a:pt x="58" y="591"/>
                    <a:pt x="63" y="611"/>
                    <a:pt x="63" y="623"/>
                  </a:cubicBezTo>
                  <a:cubicBezTo>
                    <a:pt x="63" y="623"/>
                    <a:pt x="63" y="623"/>
                    <a:pt x="63" y="623"/>
                  </a:cubicBezTo>
                  <a:cubicBezTo>
                    <a:pt x="63" y="630"/>
                    <a:pt x="55" y="633"/>
                    <a:pt x="55" y="640"/>
                  </a:cubicBezTo>
                  <a:cubicBezTo>
                    <a:pt x="55" y="640"/>
                    <a:pt x="55" y="640"/>
                    <a:pt x="55" y="640"/>
                  </a:cubicBezTo>
                  <a:cubicBezTo>
                    <a:pt x="55" y="651"/>
                    <a:pt x="65" y="658"/>
                    <a:pt x="65" y="668"/>
                  </a:cubicBezTo>
                  <a:cubicBezTo>
                    <a:pt x="65" y="668"/>
                    <a:pt x="65" y="668"/>
                    <a:pt x="65" y="668"/>
                  </a:cubicBezTo>
                  <a:cubicBezTo>
                    <a:pt x="65" y="674"/>
                    <a:pt x="55" y="677"/>
                    <a:pt x="53" y="680"/>
                  </a:cubicBezTo>
                  <a:cubicBezTo>
                    <a:pt x="47" y="689"/>
                    <a:pt x="45" y="698"/>
                    <a:pt x="45" y="710"/>
                  </a:cubicBezTo>
                  <a:cubicBezTo>
                    <a:pt x="45" y="710"/>
                    <a:pt x="45" y="710"/>
                    <a:pt x="45" y="710"/>
                  </a:cubicBezTo>
                  <a:cubicBezTo>
                    <a:pt x="45" y="721"/>
                    <a:pt x="50" y="722"/>
                    <a:pt x="57" y="722"/>
                  </a:cubicBezTo>
                  <a:cubicBezTo>
                    <a:pt x="60" y="722"/>
                    <a:pt x="64" y="722"/>
                    <a:pt x="68" y="722"/>
                  </a:cubicBezTo>
                  <a:cubicBezTo>
                    <a:pt x="84" y="722"/>
                    <a:pt x="92" y="715"/>
                    <a:pt x="105" y="715"/>
                  </a:cubicBezTo>
                  <a:cubicBezTo>
                    <a:pt x="119" y="715"/>
                    <a:pt x="116" y="743"/>
                    <a:pt x="129" y="743"/>
                  </a:cubicBezTo>
                  <a:cubicBezTo>
                    <a:pt x="129" y="764"/>
                    <a:pt x="129" y="764"/>
                    <a:pt x="129" y="764"/>
                  </a:cubicBezTo>
                  <a:cubicBezTo>
                    <a:pt x="129" y="766"/>
                    <a:pt x="131" y="767"/>
                    <a:pt x="132" y="768"/>
                  </a:cubicBezTo>
                  <a:cubicBezTo>
                    <a:pt x="135" y="771"/>
                    <a:pt x="135" y="771"/>
                    <a:pt x="135" y="771"/>
                  </a:cubicBezTo>
                  <a:cubicBezTo>
                    <a:pt x="137" y="771"/>
                    <a:pt x="144" y="768"/>
                    <a:pt x="147" y="768"/>
                  </a:cubicBezTo>
                  <a:cubicBezTo>
                    <a:pt x="159" y="765"/>
                    <a:pt x="160" y="751"/>
                    <a:pt x="172" y="751"/>
                  </a:cubicBezTo>
                  <a:cubicBezTo>
                    <a:pt x="181" y="751"/>
                    <a:pt x="205" y="791"/>
                    <a:pt x="213" y="791"/>
                  </a:cubicBezTo>
                  <a:cubicBezTo>
                    <a:pt x="220" y="791"/>
                    <a:pt x="245" y="779"/>
                    <a:pt x="250" y="774"/>
                  </a:cubicBezTo>
                  <a:cubicBezTo>
                    <a:pt x="249" y="774"/>
                    <a:pt x="235" y="772"/>
                    <a:pt x="235" y="772"/>
                  </a:cubicBezTo>
                  <a:cubicBezTo>
                    <a:pt x="233" y="772"/>
                    <a:pt x="226" y="771"/>
                    <a:pt x="226" y="764"/>
                  </a:cubicBezTo>
                  <a:cubicBezTo>
                    <a:pt x="226" y="760"/>
                    <a:pt x="264" y="746"/>
                    <a:pt x="279" y="740"/>
                  </a:cubicBezTo>
                  <a:cubicBezTo>
                    <a:pt x="279" y="740"/>
                    <a:pt x="272" y="748"/>
                    <a:pt x="269" y="749"/>
                  </a:cubicBezTo>
                  <a:cubicBezTo>
                    <a:pt x="270" y="753"/>
                    <a:pt x="284" y="767"/>
                    <a:pt x="253" y="775"/>
                  </a:cubicBezTo>
                  <a:cubicBezTo>
                    <a:pt x="267" y="806"/>
                    <a:pt x="327" y="801"/>
                    <a:pt x="327" y="842"/>
                  </a:cubicBezTo>
                  <a:cubicBezTo>
                    <a:pt x="329" y="842"/>
                    <a:pt x="329" y="842"/>
                    <a:pt x="329" y="842"/>
                  </a:cubicBezTo>
                  <a:cubicBezTo>
                    <a:pt x="332" y="841"/>
                    <a:pt x="336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40" y="840"/>
                    <a:pt x="340" y="840"/>
                    <a:pt x="340" y="840"/>
                  </a:cubicBezTo>
                  <a:cubicBezTo>
                    <a:pt x="357" y="840"/>
                    <a:pt x="356" y="850"/>
                    <a:pt x="362" y="861"/>
                  </a:cubicBezTo>
                  <a:cubicBezTo>
                    <a:pt x="363" y="863"/>
                    <a:pt x="373" y="869"/>
                    <a:pt x="374" y="869"/>
                  </a:cubicBezTo>
                  <a:cubicBezTo>
                    <a:pt x="384" y="872"/>
                    <a:pt x="386" y="888"/>
                    <a:pt x="401" y="888"/>
                  </a:cubicBezTo>
                  <a:cubicBezTo>
                    <a:pt x="412" y="888"/>
                    <a:pt x="412" y="879"/>
                    <a:pt x="420" y="876"/>
                  </a:cubicBezTo>
                  <a:cubicBezTo>
                    <a:pt x="424" y="875"/>
                    <a:pt x="423" y="875"/>
                    <a:pt x="427" y="875"/>
                  </a:cubicBezTo>
                  <a:cubicBezTo>
                    <a:pt x="429" y="878"/>
                    <a:pt x="429" y="882"/>
                    <a:pt x="431" y="884"/>
                  </a:cubicBezTo>
                  <a:cubicBezTo>
                    <a:pt x="431" y="884"/>
                    <a:pt x="431" y="884"/>
                    <a:pt x="431" y="884"/>
                  </a:cubicBezTo>
                  <a:cubicBezTo>
                    <a:pt x="431" y="884"/>
                    <a:pt x="431" y="885"/>
                    <a:pt x="431" y="885"/>
                  </a:cubicBezTo>
                  <a:cubicBezTo>
                    <a:pt x="431" y="886"/>
                    <a:pt x="431" y="887"/>
                    <a:pt x="431" y="887"/>
                  </a:cubicBezTo>
                  <a:cubicBezTo>
                    <a:pt x="438" y="888"/>
                    <a:pt x="438" y="888"/>
                    <a:pt x="438" y="888"/>
                  </a:cubicBezTo>
                  <a:cubicBezTo>
                    <a:pt x="445" y="880"/>
                    <a:pt x="445" y="867"/>
                    <a:pt x="453" y="863"/>
                  </a:cubicBezTo>
                  <a:cubicBezTo>
                    <a:pt x="439" y="855"/>
                    <a:pt x="417" y="823"/>
                    <a:pt x="417" y="805"/>
                  </a:cubicBezTo>
                  <a:cubicBezTo>
                    <a:pt x="417" y="800"/>
                    <a:pt x="405" y="792"/>
                    <a:pt x="405" y="784"/>
                  </a:cubicBezTo>
                  <a:cubicBezTo>
                    <a:pt x="405" y="782"/>
                    <a:pt x="415" y="762"/>
                    <a:pt x="418" y="759"/>
                  </a:cubicBezTo>
                  <a:cubicBezTo>
                    <a:pt x="418" y="759"/>
                    <a:pt x="419" y="759"/>
                    <a:pt x="419" y="759"/>
                  </a:cubicBezTo>
                  <a:cubicBezTo>
                    <a:pt x="423" y="759"/>
                    <a:pt x="437" y="751"/>
                    <a:pt x="438" y="751"/>
                  </a:cubicBezTo>
                  <a:cubicBezTo>
                    <a:pt x="452" y="746"/>
                    <a:pt x="460" y="742"/>
                    <a:pt x="478" y="742"/>
                  </a:cubicBezTo>
                  <a:cubicBezTo>
                    <a:pt x="506" y="742"/>
                    <a:pt x="511" y="756"/>
                    <a:pt x="522" y="772"/>
                  </a:cubicBezTo>
                  <a:cubicBezTo>
                    <a:pt x="519" y="774"/>
                    <a:pt x="516" y="775"/>
                    <a:pt x="512" y="775"/>
                  </a:cubicBezTo>
                  <a:cubicBezTo>
                    <a:pt x="506" y="775"/>
                    <a:pt x="500" y="772"/>
                    <a:pt x="494" y="772"/>
                  </a:cubicBezTo>
                  <a:cubicBezTo>
                    <a:pt x="480" y="772"/>
                    <a:pt x="459" y="785"/>
                    <a:pt x="457" y="785"/>
                  </a:cubicBezTo>
                  <a:cubicBezTo>
                    <a:pt x="457" y="785"/>
                    <a:pt x="457" y="785"/>
                    <a:pt x="457" y="785"/>
                  </a:cubicBezTo>
                  <a:cubicBezTo>
                    <a:pt x="457" y="796"/>
                    <a:pt x="466" y="795"/>
                    <a:pt x="469" y="801"/>
                  </a:cubicBezTo>
                  <a:cubicBezTo>
                    <a:pt x="479" y="819"/>
                    <a:pt x="493" y="825"/>
                    <a:pt x="493" y="846"/>
                  </a:cubicBezTo>
                  <a:cubicBezTo>
                    <a:pt x="497" y="844"/>
                    <a:pt x="507" y="839"/>
                    <a:pt x="511" y="838"/>
                  </a:cubicBezTo>
                  <a:cubicBezTo>
                    <a:pt x="512" y="846"/>
                    <a:pt x="520" y="850"/>
                    <a:pt x="520" y="858"/>
                  </a:cubicBezTo>
                  <a:cubicBezTo>
                    <a:pt x="504" y="858"/>
                    <a:pt x="504" y="858"/>
                    <a:pt x="504" y="858"/>
                  </a:cubicBezTo>
                  <a:cubicBezTo>
                    <a:pt x="499" y="858"/>
                    <a:pt x="495" y="863"/>
                    <a:pt x="494" y="871"/>
                  </a:cubicBezTo>
                  <a:cubicBezTo>
                    <a:pt x="505" y="873"/>
                    <a:pt x="512" y="883"/>
                    <a:pt x="512" y="894"/>
                  </a:cubicBezTo>
                  <a:cubicBezTo>
                    <a:pt x="512" y="899"/>
                    <a:pt x="508" y="901"/>
                    <a:pt x="508" y="906"/>
                  </a:cubicBezTo>
                  <a:cubicBezTo>
                    <a:pt x="508" y="910"/>
                    <a:pt x="513" y="916"/>
                    <a:pt x="514" y="917"/>
                  </a:cubicBezTo>
                  <a:cubicBezTo>
                    <a:pt x="514" y="912"/>
                    <a:pt x="520" y="912"/>
                    <a:pt x="525" y="910"/>
                  </a:cubicBezTo>
                  <a:cubicBezTo>
                    <a:pt x="531" y="908"/>
                    <a:pt x="529" y="906"/>
                    <a:pt x="535" y="904"/>
                  </a:cubicBezTo>
                  <a:cubicBezTo>
                    <a:pt x="545" y="900"/>
                    <a:pt x="551" y="903"/>
                    <a:pt x="559" y="897"/>
                  </a:cubicBezTo>
                  <a:cubicBezTo>
                    <a:pt x="570" y="904"/>
                    <a:pt x="577" y="904"/>
                    <a:pt x="588" y="908"/>
                  </a:cubicBezTo>
                  <a:cubicBezTo>
                    <a:pt x="601" y="912"/>
                    <a:pt x="605" y="924"/>
                    <a:pt x="620" y="924"/>
                  </a:cubicBezTo>
                  <a:cubicBezTo>
                    <a:pt x="621" y="927"/>
                    <a:pt x="624" y="928"/>
                    <a:pt x="625" y="930"/>
                  </a:cubicBezTo>
                  <a:cubicBezTo>
                    <a:pt x="625" y="930"/>
                    <a:pt x="625" y="930"/>
                    <a:pt x="625" y="930"/>
                  </a:cubicBezTo>
                  <a:cubicBezTo>
                    <a:pt x="626" y="933"/>
                    <a:pt x="625" y="937"/>
                    <a:pt x="626" y="941"/>
                  </a:cubicBezTo>
                  <a:cubicBezTo>
                    <a:pt x="626" y="943"/>
                    <a:pt x="626" y="946"/>
                    <a:pt x="627" y="949"/>
                  </a:cubicBezTo>
                  <a:cubicBezTo>
                    <a:pt x="629" y="947"/>
                    <a:pt x="630" y="947"/>
                    <a:pt x="632" y="947"/>
                  </a:cubicBezTo>
                  <a:cubicBezTo>
                    <a:pt x="636" y="947"/>
                    <a:pt x="639" y="952"/>
                    <a:pt x="643" y="952"/>
                  </a:cubicBezTo>
                  <a:cubicBezTo>
                    <a:pt x="649" y="952"/>
                    <a:pt x="652" y="946"/>
                    <a:pt x="655" y="943"/>
                  </a:cubicBezTo>
                  <a:cubicBezTo>
                    <a:pt x="659" y="939"/>
                    <a:pt x="666" y="939"/>
                    <a:pt x="670" y="935"/>
                  </a:cubicBezTo>
                  <a:cubicBezTo>
                    <a:pt x="679" y="926"/>
                    <a:pt x="680" y="912"/>
                    <a:pt x="693" y="912"/>
                  </a:cubicBezTo>
                  <a:cubicBezTo>
                    <a:pt x="698" y="912"/>
                    <a:pt x="697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4"/>
                    <a:pt x="702" y="914"/>
                    <a:pt x="702" y="914"/>
                  </a:cubicBezTo>
                  <a:cubicBezTo>
                    <a:pt x="702" y="917"/>
                    <a:pt x="705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08" y="918"/>
                    <a:pt x="708" y="918"/>
                    <a:pt x="708" y="918"/>
                  </a:cubicBezTo>
                  <a:cubicBezTo>
                    <a:pt x="710" y="918"/>
                    <a:pt x="713" y="917"/>
                    <a:pt x="715" y="917"/>
                  </a:cubicBezTo>
                  <a:cubicBezTo>
                    <a:pt x="716" y="917"/>
                    <a:pt x="718" y="916"/>
                    <a:pt x="719" y="916"/>
                  </a:cubicBezTo>
                  <a:cubicBezTo>
                    <a:pt x="723" y="916"/>
                    <a:pt x="724" y="922"/>
                    <a:pt x="729" y="922"/>
                  </a:cubicBezTo>
                  <a:cubicBezTo>
                    <a:pt x="739" y="922"/>
                    <a:pt x="747" y="916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1" y="909"/>
                    <a:pt x="751" y="909"/>
                    <a:pt x="751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2" y="909"/>
                    <a:pt x="752" y="909"/>
                    <a:pt x="752" y="909"/>
                  </a:cubicBezTo>
                  <a:cubicBezTo>
                    <a:pt x="753" y="909"/>
                    <a:pt x="753" y="909"/>
                    <a:pt x="753" y="909"/>
                  </a:cubicBezTo>
                  <a:cubicBezTo>
                    <a:pt x="754" y="909"/>
                    <a:pt x="754" y="909"/>
                    <a:pt x="754" y="909"/>
                  </a:cubicBezTo>
                  <a:cubicBezTo>
                    <a:pt x="759" y="909"/>
                    <a:pt x="761" y="896"/>
                    <a:pt x="772" y="896"/>
                  </a:cubicBezTo>
                  <a:cubicBezTo>
                    <a:pt x="777" y="896"/>
                    <a:pt x="777" y="901"/>
                    <a:pt x="777" y="907"/>
                  </a:cubicBezTo>
                  <a:cubicBezTo>
                    <a:pt x="777" y="908"/>
                    <a:pt x="777" y="910"/>
                    <a:pt x="777" y="912"/>
                  </a:cubicBezTo>
                  <a:cubicBezTo>
                    <a:pt x="777" y="918"/>
                    <a:pt x="778" y="924"/>
                    <a:pt x="783" y="924"/>
                  </a:cubicBezTo>
                  <a:cubicBezTo>
                    <a:pt x="796" y="924"/>
                    <a:pt x="800" y="915"/>
                    <a:pt x="810" y="915"/>
                  </a:cubicBezTo>
                  <a:cubicBezTo>
                    <a:pt x="817" y="915"/>
                    <a:pt x="821" y="915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8" y="916"/>
                    <a:pt x="828" y="916"/>
                    <a:pt x="828" y="916"/>
                  </a:cubicBezTo>
                  <a:cubicBezTo>
                    <a:pt x="829" y="914"/>
                    <a:pt x="829" y="914"/>
                    <a:pt x="829" y="914"/>
                  </a:cubicBezTo>
                  <a:cubicBezTo>
                    <a:pt x="827" y="901"/>
                    <a:pt x="824" y="898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0" y="895"/>
                    <a:pt x="810" y="895"/>
                    <a:pt x="810" y="895"/>
                  </a:cubicBezTo>
                  <a:cubicBezTo>
                    <a:pt x="812" y="885"/>
                    <a:pt x="823" y="861"/>
                    <a:pt x="831" y="861"/>
                  </a:cubicBezTo>
                  <a:cubicBezTo>
                    <a:pt x="880" y="861"/>
                    <a:pt x="913" y="835"/>
                    <a:pt x="913" y="776"/>
                  </a:cubicBezTo>
                  <a:cubicBezTo>
                    <a:pt x="913" y="776"/>
                    <a:pt x="913" y="776"/>
                    <a:pt x="913" y="776"/>
                  </a:cubicBezTo>
                  <a:cubicBezTo>
                    <a:pt x="923" y="775"/>
                    <a:pt x="929" y="770"/>
                    <a:pt x="934" y="764"/>
                  </a:cubicBezTo>
                  <a:cubicBezTo>
                    <a:pt x="943" y="754"/>
                    <a:pt x="94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7" y="742"/>
                    <a:pt x="957" y="742"/>
                  </a:cubicBezTo>
                  <a:cubicBezTo>
                    <a:pt x="957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58" y="742"/>
                    <a:pt x="958" y="742"/>
                    <a:pt x="958" y="742"/>
                  </a:cubicBezTo>
                  <a:cubicBezTo>
                    <a:pt x="962" y="742"/>
                    <a:pt x="965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67" y="743"/>
                    <a:pt x="967" y="743"/>
                    <a:pt x="967" y="743"/>
                  </a:cubicBezTo>
                  <a:cubicBezTo>
                    <a:pt x="998" y="743"/>
                    <a:pt x="985" y="718"/>
                    <a:pt x="992" y="711"/>
                  </a:cubicBezTo>
                  <a:cubicBezTo>
                    <a:pt x="992" y="711"/>
                    <a:pt x="992" y="711"/>
                    <a:pt x="992" y="711"/>
                  </a:cubicBezTo>
                  <a:cubicBezTo>
                    <a:pt x="992" y="711"/>
                    <a:pt x="992" y="711"/>
                    <a:pt x="992" y="710"/>
                  </a:cubicBezTo>
                  <a:cubicBezTo>
                    <a:pt x="992" y="710"/>
                    <a:pt x="992" y="710"/>
                    <a:pt x="992" y="710"/>
                  </a:cubicBezTo>
                  <a:cubicBezTo>
                    <a:pt x="992" y="710"/>
                    <a:pt x="992" y="710"/>
                    <a:pt x="993" y="710"/>
                  </a:cubicBezTo>
                  <a:cubicBezTo>
                    <a:pt x="1014" y="692"/>
                    <a:pt x="1046" y="691"/>
                    <a:pt x="1072" y="676"/>
                  </a:cubicBezTo>
                  <a:cubicBezTo>
                    <a:pt x="1075" y="674"/>
                    <a:pt x="1084" y="663"/>
                    <a:pt x="1093" y="663"/>
                  </a:cubicBezTo>
                  <a:cubicBezTo>
                    <a:pt x="1107" y="663"/>
                    <a:pt x="1129" y="679"/>
                    <a:pt x="1151" y="679"/>
                  </a:cubicBezTo>
                  <a:cubicBezTo>
                    <a:pt x="1180" y="679"/>
                    <a:pt x="1174" y="639"/>
                    <a:pt x="1191" y="639"/>
                  </a:cubicBezTo>
                  <a:cubicBezTo>
                    <a:pt x="1200" y="639"/>
                    <a:pt x="1232" y="644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5" y="652"/>
                    <a:pt x="1235" y="652"/>
                    <a:pt x="1235" y="652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36" y="653"/>
                    <a:pt x="1236" y="653"/>
                    <a:pt x="1236" y="653"/>
                  </a:cubicBezTo>
                  <a:cubicBezTo>
                    <a:pt x="1242" y="669"/>
                    <a:pt x="1250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58" y="673"/>
                    <a:pt x="1258" y="673"/>
                    <a:pt x="1258" y="673"/>
                  </a:cubicBezTo>
                  <a:cubicBezTo>
                    <a:pt x="1263" y="673"/>
                    <a:pt x="1268" y="671"/>
                    <a:pt x="1273" y="670"/>
                  </a:cubicBezTo>
                  <a:cubicBezTo>
                    <a:pt x="1276" y="669"/>
                    <a:pt x="1280" y="668"/>
                    <a:pt x="1283" y="668"/>
                  </a:cubicBezTo>
                  <a:cubicBezTo>
                    <a:pt x="1283" y="668"/>
                    <a:pt x="1283" y="668"/>
                    <a:pt x="1283" y="668"/>
                  </a:cubicBezTo>
                  <a:cubicBezTo>
                    <a:pt x="1316" y="668"/>
                    <a:pt x="1325" y="694"/>
                    <a:pt x="1359" y="694"/>
                  </a:cubicBezTo>
                  <a:cubicBezTo>
                    <a:pt x="1359" y="694"/>
                    <a:pt x="1359" y="694"/>
                    <a:pt x="1359" y="694"/>
                  </a:cubicBezTo>
                  <a:cubicBezTo>
                    <a:pt x="1369" y="694"/>
                    <a:pt x="1380" y="691"/>
                    <a:pt x="1392" y="688"/>
                  </a:cubicBezTo>
                  <a:cubicBezTo>
                    <a:pt x="1407" y="683"/>
                    <a:pt x="1424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1" y="677"/>
                    <a:pt x="1441" y="677"/>
                    <a:pt x="1441" y="677"/>
                  </a:cubicBezTo>
                  <a:cubicBezTo>
                    <a:pt x="1449" y="677"/>
                    <a:pt x="1457" y="678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65" y="681"/>
                    <a:pt x="1465" y="681"/>
                    <a:pt x="1465" y="681"/>
                  </a:cubicBezTo>
                  <a:cubicBezTo>
                    <a:pt x="1470" y="683"/>
                    <a:pt x="1474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478" y="684"/>
                    <a:pt x="1478" y="684"/>
                    <a:pt x="1478" y="684"/>
                  </a:cubicBezTo>
                  <a:cubicBezTo>
                    <a:pt x="1501" y="684"/>
                    <a:pt x="1502" y="651"/>
                    <a:pt x="1519" y="630"/>
                  </a:cubicBezTo>
                  <a:cubicBezTo>
                    <a:pt x="1527" y="620"/>
                    <a:pt x="1538" y="613"/>
                    <a:pt x="1557" y="613"/>
                  </a:cubicBezTo>
                  <a:cubicBezTo>
                    <a:pt x="1557" y="613"/>
                    <a:pt x="1557" y="613"/>
                    <a:pt x="1557" y="613"/>
                  </a:cubicBezTo>
                  <a:cubicBezTo>
                    <a:pt x="1604" y="613"/>
                    <a:pt x="1603" y="650"/>
                    <a:pt x="1621" y="679"/>
                  </a:cubicBezTo>
                  <a:cubicBezTo>
                    <a:pt x="1628" y="690"/>
                    <a:pt x="1651" y="691"/>
                    <a:pt x="1660" y="700"/>
                  </a:cubicBezTo>
                  <a:cubicBezTo>
                    <a:pt x="1667" y="707"/>
                    <a:pt x="1674" y="726"/>
                    <a:pt x="1689" y="726"/>
                  </a:cubicBezTo>
                  <a:cubicBezTo>
                    <a:pt x="1707" y="726"/>
                    <a:pt x="1710" y="710"/>
                    <a:pt x="1732" y="710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32" y="724"/>
                    <a:pt x="1732" y="724"/>
                    <a:pt x="1732" y="724"/>
                  </a:cubicBezTo>
                  <a:cubicBezTo>
                    <a:pt x="1720" y="735"/>
                    <a:pt x="1716" y="763"/>
                    <a:pt x="1703" y="771"/>
                  </a:cubicBezTo>
                  <a:cubicBezTo>
                    <a:pt x="1692" y="777"/>
                    <a:pt x="1675" y="779"/>
                    <a:pt x="1675" y="782"/>
                  </a:cubicBezTo>
                  <a:cubicBezTo>
                    <a:pt x="1675" y="783"/>
                    <a:pt x="1675" y="784"/>
                    <a:pt x="1676" y="784"/>
                  </a:cubicBezTo>
                  <a:cubicBezTo>
                    <a:pt x="1682" y="788"/>
                    <a:pt x="1683" y="792"/>
                    <a:pt x="1683" y="797"/>
                  </a:cubicBezTo>
                  <a:cubicBezTo>
                    <a:pt x="1683" y="808"/>
                    <a:pt x="1674" y="819"/>
                    <a:pt x="1674" y="819"/>
                  </a:cubicBezTo>
                  <a:cubicBezTo>
                    <a:pt x="1674" y="819"/>
                    <a:pt x="1694" y="824"/>
                    <a:pt x="1711" y="824"/>
                  </a:cubicBezTo>
                  <a:cubicBezTo>
                    <a:pt x="1741" y="824"/>
                    <a:pt x="1769" y="760"/>
                    <a:pt x="1790" y="739"/>
                  </a:cubicBezTo>
                  <a:cubicBezTo>
                    <a:pt x="1799" y="731"/>
                    <a:pt x="1810" y="714"/>
                    <a:pt x="1813" y="700"/>
                  </a:cubicBezTo>
                  <a:cubicBezTo>
                    <a:pt x="1817" y="684"/>
                    <a:pt x="1811" y="675"/>
                    <a:pt x="1819" y="660"/>
                  </a:cubicBezTo>
                  <a:cubicBezTo>
                    <a:pt x="1822" y="655"/>
                    <a:pt x="1828" y="643"/>
                    <a:pt x="1828" y="631"/>
                  </a:cubicBezTo>
                  <a:cubicBezTo>
                    <a:pt x="1828" y="618"/>
                    <a:pt x="1811" y="595"/>
                    <a:pt x="1799" y="595"/>
                  </a:cubicBezTo>
                  <a:cubicBezTo>
                    <a:pt x="1798" y="595"/>
                    <a:pt x="1796" y="596"/>
                    <a:pt x="1795" y="597"/>
                  </a:cubicBezTo>
                  <a:cubicBezTo>
                    <a:pt x="1787" y="603"/>
                    <a:pt x="1781" y="605"/>
                    <a:pt x="1775" y="605"/>
                  </a:cubicBezTo>
                  <a:cubicBezTo>
                    <a:pt x="1757" y="605"/>
                    <a:pt x="1748" y="583"/>
                    <a:pt x="1748" y="581"/>
                  </a:cubicBezTo>
                  <a:cubicBezTo>
                    <a:pt x="1748" y="566"/>
                    <a:pt x="1776" y="550"/>
                    <a:pt x="1787" y="539"/>
                  </a:cubicBezTo>
                  <a:cubicBezTo>
                    <a:pt x="1803" y="522"/>
                    <a:pt x="1825" y="495"/>
                    <a:pt x="1848" y="489"/>
                  </a:cubicBezTo>
                  <a:cubicBezTo>
                    <a:pt x="1868" y="483"/>
                    <a:pt x="1931" y="478"/>
                    <a:pt x="1948" y="478"/>
                  </a:cubicBezTo>
                  <a:cubicBezTo>
                    <a:pt x="1970" y="478"/>
                    <a:pt x="1980" y="489"/>
                    <a:pt x="1993" y="489"/>
                  </a:cubicBezTo>
                  <a:cubicBezTo>
                    <a:pt x="2000" y="489"/>
                    <a:pt x="2005" y="489"/>
                    <a:pt x="2022" y="489"/>
                  </a:cubicBezTo>
                  <a:cubicBezTo>
                    <a:pt x="2031" y="454"/>
                    <a:pt x="2046" y="433"/>
                    <a:pt x="2083" y="433"/>
                  </a:cubicBezTo>
                  <a:cubicBezTo>
                    <a:pt x="2089" y="433"/>
                    <a:pt x="2093" y="432"/>
                    <a:pt x="2100" y="432"/>
                  </a:cubicBezTo>
                  <a:cubicBezTo>
                    <a:pt x="2104" y="432"/>
                    <a:pt x="2108" y="432"/>
                    <a:pt x="2114" y="433"/>
                  </a:cubicBezTo>
                  <a:cubicBezTo>
                    <a:pt x="2109" y="437"/>
                    <a:pt x="2106" y="454"/>
                    <a:pt x="2115" y="454"/>
                  </a:cubicBezTo>
                  <a:cubicBezTo>
                    <a:pt x="2121" y="454"/>
                    <a:pt x="2135" y="445"/>
                    <a:pt x="2159" y="415"/>
                  </a:cubicBezTo>
                  <a:cubicBezTo>
                    <a:pt x="2160" y="415"/>
                    <a:pt x="2160" y="415"/>
                    <a:pt x="2160" y="415"/>
                  </a:cubicBezTo>
                  <a:cubicBezTo>
                    <a:pt x="2167" y="415"/>
                    <a:pt x="2191" y="426"/>
                    <a:pt x="2151" y="452"/>
                  </a:cubicBezTo>
                  <a:cubicBezTo>
                    <a:pt x="2137" y="461"/>
                    <a:pt x="2124" y="456"/>
                    <a:pt x="2114" y="470"/>
                  </a:cubicBezTo>
                  <a:cubicBezTo>
                    <a:pt x="2103" y="486"/>
                    <a:pt x="2093" y="506"/>
                    <a:pt x="2078" y="515"/>
                  </a:cubicBezTo>
                  <a:cubicBezTo>
                    <a:pt x="2064" y="522"/>
                    <a:pt x="2046" y="534"/>
                    <a:pt x="2046" y="557"/>
                  </a:cubicBezTo>
                  <a:cubicBezTo>
                    <a:pt x="2046" y="577"/>
                    <a:pt x="2052" y="641"/>
                    <a:pt x="2067" y="652"/>
                  </a:cubicBezTo>
                  <a:cubicBezTo>
                    <a:pt x="2078" y="636"/>
                    <a:pt x="2085" y="607"/>
                    <a:pt x="2107" y="602"/>
                  </a:cubicBezTo>
                  <a:cubicBezTo>
                    <a:pt x="2104" y="587"/>
                    <a:pt x="2128" y="584"/>
                    <a:pt x="2128" y="573"/>
                  </a:cubicBezTo>
                  <a:cubicBezTo>
                    <a:pt x="2128" y="556"/>
                    <a:pt x="2146" y="551"/>
                    <a:pt x="2146" y="541"/>
                  </a:cubicBezTo>
                  <a:cubicBezTo>
                    <a:pt x="2146" y="535"/>
                    <a:pt x="2141" y="529"/>
                    <a:pt x="2146" y="518"/>
                  </a:cubicBezTo>
                  <a:cubicBezTo>
                    <a:pt x="2167" y="474"/>
                    <a:pt x="2186" y="462"/>
                    <a:pt x="2203" y="462"/>
                  </a:cubicBezTo>
                  <a:cubicBezTo>
                    <a:pt x="2221" y="462"/>
                    <a:pt x="2236" y="475"/>
                    <a:pt x="2244" y="475"/>
                  </a:cubicBezTo>
                  <a:cubicBezTo>
                    <a:pt x="2291" y="475"/>
                    <a:pt x="2324" y="415"/>
                    <a:pt x="2365" y="415"/>
                  </a:cubicBezTo>
                  <a:cubicBezTo>
                    <a:pt x="2444" y="413"/>
                    <a:pt x="2381" y="384"/>
                    <a:pt x="2381" y="375"/>
                  </a:cubicBezTo>
                  <a:cubicBezTo>
                    <a:pt x="2381" y="352"/>
                    <a:pt x="2412" y="356"/>
                    <a:pt x="2418" y="343"/>
                  </a:cubicBezTo>
                  <a:cubicBezTo>
                    <a:pt x="2421" y="338"/>
                    <a:pt x="2415" y="325"/>
                    <a:pt x="2426" y="325"/>
                  </a:cubicBezTo>
                  <a:cubicBezTo>
                    <a:pt x="2459" y="325"/>
                    <a:pt x="2487" y="370"/>
                    <a:pt x="2510" y="370"/>
                  </a:cubicBezTo>
                  <a:cubicBezTo>
                    <a:pt x="2521" y="370"/>
                    <a:pt x="2523" y="350"/>
                    <a:pt x="2529" y="343"/>
                  </a:cubicBezTo>
                  <a:cubicBezTo>
                    <a:pt x="2538" y="333"/>
                    <a:pt x="2546" y="334"/>
                    <a:pt x="2561" y="329"/>
                  </a:cubicBezTo>
                  <a:cubicBezTo>
                    <a:pt x="2542" y="304"/>
                    <a:pt x="2480" y="290"/>
                    <a:pt x="2450" y="272"/>
                  </a:cubicBezTo>
                  <a:cubicBezTo>
                    <a:pt x="2408" y="248"/>
                    <a:pt x="2353" y="222"/>
                    <a:pt x="2291" y="222"/>
                  </a:cubicBezTo>
                  <a:cubicBezTo>
                    <a:pt x="2274" y="222"/>
                    <a:pt x="2263" y="225"/>
                    <a:pt x="2265" y="233"/>
                  </a:cubicBezTo>
                  <a:cubicBezTo>
                    <a:pt x="2270" y="250"/>
                    <a:pt x="2269" y="255"/>
                    <a:pt x="2266" y="255"/>
                  </a:cubicBezTo>
                  <a:cubicBezTo>
                    <a:pt x="2262" y="255"/>
                    <a:pt x="2255" y="250"/>
                    <a:pt x="2248" y="244"/>
                  </a:cubicBezTo>
                  <a:cubicBezTo>
                    <a:pt x="2241" y="238"/>
                    <a:pt x="2234" y="233"/>
                    <a:pt x="2231" y="233"/>
                  </a:cubicBezTo>
                  <a:cubicBezTo>
                    <a:pt x="2231" y="233"/>
                    <a:pt x="2231" y="233"/>
                    <a:pt x="2231" y="233"/>
                  </a:cubicBezTo>
                  <a:cubicBezTo>
                    <a:pt x="2109" y="230"/>
                    <a:pt x="2109" y="230"/>
                    <a:pt x="2109" y="230"/>
                  </a:cubicBezTo>
                  <a:cubicBezTo>
                    <a:pt x="2102" y="202"/>
                    <a:pt x="2084" y="193"/>
                    <a:pt x="2048" y="193"/>
                  </a:cubicBezTo>
                  <a:cubicBezTo>
                    <a:pt x="2037" y="193"/>
                    <a:pt x="2022" y="196"/>
                    <a:pt x="2009" y="196"/>
                  </a:cubicBezTo>
                  <a:cubicBezTo>
                    <a:pt x="2000" y="196"/>
                    <a:pt x="1992" y="194"/>
                    <a:pt x="1988" y="190"/>
                  </a:cubicBezTo>
                  <a:cubicBezTo>
                    <a:pt x="1977" y="181"/>
                    <a:pt x="1977" y="169"/>
                    <a:pt x="1961" y="164"/>
                  </a:cubicBezTo>
                  <a:cubicBezTo>
                    <a:pt x="1929" y="153"/>
                    <a:pt x="1894" y="145"/>
                    <a:pt x="1853" y="145"/>
                  </a:cubicBezTo>
                  <a:cubicBezTo>
                    <a:pt x="1812" y="145"/>
                    <a:pt x="1806" y="167"/>
                    <a:pt x="1803" y="188"/>
                  </a:cubicBezTo>
                  <a:cubicBezTo>
                    <a:pt x="1764" y="188"/>
                    <a:pt x="1745" y="188"/>
                    <a:pt x="1718" y="188"/>
                  </a:cubicBezTo>
                  <a:cubicBezTo>
                    <a:pt x="1704" y="188"/>
                    <a:pt x="1702" y="176"/>
                    <a:pt x="1684" y="174"/>
                  </a:cubicBezTo>
                  <a:cubicBezTo>
                    <a:pt x="1683" y="182"/>
                    <a:pt x="1679" y="198"/>
                    <a:pt x="1671" y="198"/>
                  </a:cubicBezTo>
                  <a:cubicBezTo>
                    <a:pt x="1649" y="198"/>
                    <a:pt x="1639" y="171"/>
                    <a:pt x="1639" y="156"/>
                  </a:cubicBezTo>
                  <a:cubicBezTo>
                    <a:pt x="1639" y="152"/>
                    <a:pt x="1682" y="125"/>
                    <a:pt x="1573" y="116"/>
                  </a:cubicBezTo>
                  <a:cubicBezTo>
                    <a:pt x="1572" y="116"/>
                    <a:pt x="1571" y="116"/>
                    <a:pt x="1570" y="116"/>
                  </a:cubicBezTo>
                  <a:cubicBezTo>
                    <a:pt x="1558" y="116"/>
                    <a:pt x="1552" y="122"/>
                    <a:pt x="1552" y="137"/>
                  </a:cubicBezTo>
                  <a:cubicBezTo>
                    <a:pt x="1494" y="137"/>
                    <a:pt x="1494" y="137"/>
                    <a:pt x="1494" y="137"/>
                  </a:cubicBezTo>
                  <a:cubicBezTo>
                    <a:pt x="1477" y="133"/>
                    <a:pt x="1385" y="122"/>
                    <a:pt x="1374" y="103"/>
                  </a:cubicBezTo>
                  <a:cubicBezTo>
                    <a:pt x="1343" y="128"/>
                    <a:pt x="1329" y="135"/>
                    <a:pt x="1323" y="135"/>
                  </a:cubicBezTo>
                  <a:cubicBezTo>
                    <a:pt x="1315" y="135"/>
                    <a:pt x="1320" y="124"/>
                    <a:pt x="1320" y="124"/>
                  </a:cubicBezTo>
                  <a:cubicBezTo>
                    <a:pt x="1336" y="104"/>
                    <a:pt x="1496" y="61"/>
                    <a:pt x="1365" y="29"/>
                  </a:cubicBezTo>
                  <a:cubicBezTo>
                    <a:pt x="1309" y="29"/>
                    <a:pt x="1309" y="29"/>
                    <a:pt x="1309" y="29"/>
                  </a:cubicBezTo>
                  <a:cubicBezTo>
                    <a:pt x="1304" y="14"/>
                    <a:pt x="1292" y="0"/>
                    <a:pt x="127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g1202a3850ce_0_581"/>
            <p:cNvSpPr/>
            <p:nvPr/>
          </p:nvSpPr>
          <p:spPr>
            <a:xfrm>
              <a:off x="6051" y="953"/>
              <a:ext cx="2178" cy="1374"/>
            </a:xfrm>
            <a:custGeom>
              <a:rect b="b" l="l" r="r" t="t"/>
              <a:pathLst>
                <a:path extrusionOk="0" h="581" w="922">
                  <a:moveTo>
                    <a:pt x="747" y="0"/>
                  </a:moveTo>
                  <a:cubicBezTo>
                    <a:pt x="747" y="0"/>
                    <a:pt x="747" y="0"/>
                    <a:pt x="747" y="0"/>
                  </a:cubicBezTo>
                  <a:cubicBezTo>
                    <a:pt x="728" y="0"/>
                    <a:pt x="717" y="7"/>
                    <a:pt x="709" y="17"/>
                  </a:cubicBezTo>
                  <a:cubicBezTo>
                    <a:pt x="692" y="38"/>
                    <a:pt x="691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8" y="71"/>
                    <a:pt x="668" y="71"/>
                    <a:pt x="668" y="71"/>
                  </a:cubicBezTo>
                  <a:cubicBezTo>
                    <a:pt x="664" y="71"/>
                    <a:pt x="660" y="70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55" y="68"/>
                    <a:pt x="655" y="68"/>
                    <a:pt x="655" y="68"/>
                  </a:cubicBezTo>
                  <a:cubicBezTo>
                    <a:pt x="647" y="65"/>
                    <a:pt x="639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31" y="64"/>
                    <a:pt x="631" y="64"/>
                    <a:pt x="631" y="64"/>
                  </a:cubicBezTo>
                  <a:cubicBezTo>
                    <a:pt x="614" y="64"/>
                    <a:pt x="597" y="70"/>
                    <a:pt x="582" y="75"/>
                  </a:cubicBezTo>
                  <a:cubicBezTo>
                    <a:pt x="570" y="78"/>
                    <a:pt x="559" y="81"/>
                    <a:pt x="549" y="81"/>
                  </a:cubicBezTo>
                  <a:cubicBezTo>
                    <a:pt x="549" y="81"/>
                    <a:pt x="549" y="81"/>
                    <a:pt x="549" y="81"/>
                  </a:cubicBezTo>
                  <a:cubicBezTo>
                    <a:pt x="515" y="81"/>
                    <a:pt x="506" y="55"/>
                    <a:pt x="473" y="55"/>
                  </a:cubicBezTo>
                  <a:cubicBezTo>
                    <a:pt x="473" y="55"/>
                    <a:pt x="473" y="55"/>
                    <a:pt x="473" y="55"/>
                  </a:cubicBezTo>
                  <a:cubicBezTo>
                    <a:pt x="470" y="55"/>
                    <a:pt x="466" y="56"/>
                    <a:pt x="463" y="57"/>
                  </a:cubicBezTo>
                  <a:cubicBezTo>
                    <a:pt x="458" y="58"/>
                    <a:pt x="453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8" y="60"/>
                    <a:pt x="448" y="60"/>
                    <a:pt x="448" y="60"/>
                  </a:cubicBezTo>
                  <a:cubicBezTo>
                    <a:pt x="440" y="60"/>
                    <a:pt x="432" y="56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6" y="40"/>
                  </a:cubicBezTo>
                  <a:cubicBezTo>
                    <a:pt x="426" y="40"/>
                    <a:pt x="426" y="40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5" y="39"/>
                    <a:pt x="425" y="39"/>
                    <a:pt x="425" y="39"/>
                  </a:cubicBezTo>
                  <a:cubicBezTo>
                    <a:pt x="422" y="31"/>
                    <a:pt x="390" y="26"/>
                    <a:pt x="381" y="26"/>
                  </a:cubicBezTo>
                  <a:cubicBezTo>
                    <a:pt x="364" y="26"/>
                    <a:pt x="370" y="66"/>
                    <a:pt x="341" y="66"/>
                  </a:cubicBezTo>
                  <a:cubicBezTo>
                    <a:pt x="319" y="66"/>
                    <a:pt x="297" y="50"/>
                    <a:pt x="283" y="50"/>
                  </a:cubicBezTo>
                  <a:cubicBezTo>
                    <a:pt x="274" y="50"/>
                    <a:pt x="265" y="61"/>
                    <a:pt x="262" y="63"/>
                  </a:cubicBezTo>
                  <a:cubicBezTo>
                    <a:pt x="236" y="78"/>
                    <a:pt x="204" y="79"/>
                    <a:pt x="183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7"/>
                    <a:pt x="182" y="97"/>
                    <a:pt x="182" y="97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82" y="98"/>
                    <a:pt x="182" y="98"/>
                    <a:pt x="182" y="98"/>
                  </a:cubicBezTo>
                  <a:cubicBezTo>
                    <a:pt x="175" y="105"/>
                    <a:pt x="188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5" y="130"/>
                    <a:pt x="152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37" y="129"/>
                    <a:pt x="133" y="141"/>
                    <a:pt x="124" y="151"/>
                  </a:cubicBezTo>
                  <a:cubicBezTo>
                    <a:pt x="119" y="157"/>
                    <a:pt x="113" y="162"/>
                    <a:pt x="103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222"/>
                    <a:pt x="70" y="248"/>
                    <a:pt x="21" y="248"/>
                  </a:cubicBezTo>
                  <a:cubicBezTo>
                    <a:pt x="13" y="248"/>
                    <a:pt x="2" y="272"/>
                    <a:pt x="0" y="282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85"/>
                    <a:pt x="17" y="288"/>
                    <a:pt x="19" y="301"/>
                  </a:cubicBezTo>
                  <a:cubicBezTo>
                    <a:pt x="19" y="301"/>
                    <a:pt x="19" y="301"/>
                    <a:pt x="19" y="301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03"/>
                    <a:pt x="18" y="303"/>
                    <a:pt x="18" y="303"/>
                  </a:cubicBezTo>
                  <a:cubicBezTo>
                    <a:pt x="18" y="312"/>
                    <a:pt x="23" y="310"/>
                    <a:pt x="31" y="312"/>
                  </a:cubicBezTo>
                  <a:cubicBezTo>
                    <a:pt x="37" y="314"/>
                    <a:pt x="34" y="321"/>
                    <a:pt x="37" y="324"/>
                  </a:cubicBezTo>
                  <a:cubicBezTo>
                    <a:pt x="45" y="332"/>
                    <a:pt x="51" y="332"/>
                    <a:pt x="61" y="335"/>
                  </a:cubicBezTo>
                  <a:cubicBezTo>
                    <a:pt x="70" y="333"/>
                    <a:pt x="74" y="325"/>
                    <a:pt x="83" y="325"/>
                  </a:cubicBezTo>
                  <a:cubicBezTo>
                    <a:pt x="88" y="325"/>
                    <a:pt x="100" y="335"/>
                    <a:pt x="100" y="340"/>
                  </a:cubicBezTo>
                  <a:cubicBezTo>
                    <a:pt x="100" y="340"/>
                    <a:pt x="100" y="340"/>
                    <a:pt x="100" y="340"/>
                  </a:cubicBezTo>
                  <a:cubicBezTo>
                    <a:pt x="100" y="354"/>
                    <a:pt x="80" y="352"/>
                    <a:pt x="80" y="366"/>
                  </a:cubicBezTo>
                  <a:cubicBezTo>
                    <a:pt x="80" y="366"/>
                    <a:pt x="80" y="366"/>
                    <a:pt x="80" y="366"/>
                  </a:cubicBezTo>
                  <a:cubicBezTo>
                    <a:pt x="80" y="372"/>
                    <a:pt x="88" y="373"/>
                    <a:pt x="88" y="379"/>
                  </a:cubicBezTo>
                  <a:cubicBezTo>
                    <a:pt x="88" y="379"/>
                    <a:pt x="88" y="379"/>
                    <a:pt x="88" y="379"/>
                  </a:cubicBezTo>
                  <a:cubicBezTo>
                    <a:pt x="88" y="384"/>
                    <a:pt x="84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80" y="385"/>
                    <a:pt x="80" y="385"/>
                    <a:pt x="80" y="385"/>
                  </a:cubicBezTo>
                  <a:cubicBezTo>
                    <a:pt x="79" y="385"/>
                    <a:pt x="79" y="385"/>
                    <a:pt x="78" y="385"/>
                  </a:cubicBezTo>
                  <a:cubicBezTo>
                    <a:pt x="77" y="385"/>
                    <a:pt x="77" y="385"/>
                    <a:pt x="76" y="385"/>
                  </a:cubicBezTo>
                  <a:cubicBezTo>
                    <a:pt x="76" y="385"/>
                    <a:pt x="76" y="385"/>
                    <a:pt x="76" y="385"/>
                  </a:cubicBezTo>
                  <a:cubicBezTo>
                    <a:pt x="76" y="390"/>
                    <a:pt x="76" y="390"/>
                    <a:pt x="76" y="390"/>
                  </a:cubicBezTo>
                  <a:cubicBezTo>
                    <a:pt x="77" y="396"/>
                    <a:pt x="77" y="400"/>
                    <a:pt x="79" y="407"/>
                  </a:cubicBezTo>
                  <a:cubicBezTo>
                    <a:pt x="80" y="410"/>
                    <a:pt x="85" y="409"/>
                    <a:pt x="88" y="410"/>
                  </a:cubicBezTo>
                  <a:cubicBezTo>
                    <a:pt x="97" y="413"/>
                    <a:pt x="100" y="420"/>
                    <a:pt x="109" y="422"/>
                  </a:cubicBezTo>
                  <a:cubicBezTo>
                    <a:pt x="121" y="425"/>
                    <a:pt x="127" y="421"/>
                    <a:pt x="133" y="428"/>
                  </a:cubicBezTo>
                  <a:cubicBezTo>
                    <a:pt x="139" y="434"/>
                    <a:pt x="145" y="432"/>
                    <a:pt x="152" y="436"/>
                  </a:cubicBezTo>
                  <a:cubicBezTo>
                    <a:pt x="157" y="438"/>
                    <a:pt x="157" y="442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6"/>
                    <a:pt x="159" y="446"/>
                    <a:pt x="159" y="446"/>
                  </a:cubicBezTo>
                  <a:cubicBezTo>
                    <a:pt x="159" y="447"/>
                    <a:pt x="160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1" y="447"/>
                    <a:pt x="161" y="447"/>
                    <a:pt x="161" y="447"/>
                  </a:cubicBezTo>
                  <a:cubicBezTo>
                    <a:pt x="162" y="447"/>
                    <a:pt x="162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3" y="447"/>
                  </a:cubicBezTo>
                  <a:cubicBezTo>
                    <a:pt x="163" y="447"/>
                    <a:pt x="163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4" y="447"/>
                    <a:pt x="164" y="447"/>
                  </a:cubicBezTo>
                  <a:cubicBezTo>
                    <a:pt x="164" y="447"/>
                    <a:pt x="165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6" y="446"/>
                    <a:pt x="166" y="446"/>
                  </a:cubicBezTo>
                  <a:cubicBezTo>
                    <a:pt x="166" y="446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67" y="447"/>
                    <a:pt x="167" y="447"/>
                    <a:pt x="167" y="447"/>
                  </a:cubicBezTo>
                  <a:cubicBezTo>
                    <a:pt x="175" y="452"/>
                    <a:pt x="180" y="460"/>
                    <a:pt x="192" y="460"/>
                  </a:cubicBezTo>
                  <a:cubicBezTo>
                    <a:pt x="199" y="460"/>
                    <a:pt x="206" y="460"/>
                    <a:pt x="214" y="460"/>
                  </a:cubicBezTo>
                  <a:cubicBezTo>
                    <a:pt x="219" y="460"/>
                    <a:pt x="221" y="457"/>
                    <a:pt x="224" y="457"/>
                  </a:cubicBezTo>
                  <a:cubicBezTo>
                    <a:pt x="226" y="457"/>
                    <a:pt x="228" y="465"/>
                    <a:pt x="229" y="469"/>
                  </a:cubicBezTo>
                  <a:cubicBezTo>
                    <a:pt x="236" y="465"/>
                    <a:pt x="238" y="456"/>
                    <a:pt x="252" y="456"/>
                  </a:cubicBezTo>
                  <a:cubicBezTo>
                    <a:pt x="263" y="456"/>
                    <a:pt x="269" y="462"/>
                    <a:pt x="278" y="462"/>
                  </a:cubicBezTo>
                  <a:cubicBezTo>
                    <a:pt x="285" y="462"/>
                    <a:pt x="302" y="447"/>
                    <a:pt x="306" y="445"/>
                  </a:cubicBezTo>
                  <a:cubicBezTo>
                    <a:pt x="309" y="443"/>
                    <a:pt x="310" y="441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2" y="439"/>
                    <a:pt x="312" y="439"/>
                    <a:pt x="312" y="439"/>
                  </a:cubicBezTo>
                  <a:cubicBezTo>
                    <a:pt x="313" y="439"/>
                    <a:pt x="313" y="439"/>
                    <a:pt x="313" y="439"/>
                  </a:cubicBezTo>
                  <a:cubicBezTo>
                    <a:pt x="313" y="438"/>
                    <a:pt x="314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8"/>
                    <a:pt x="315" y="438"/>
                    <a:pt x="315" y="438"/>
                  </a:cubicBezTo>
                  <a:cubicBezTo>
                    <a:pt x="315" y="437"/>
                    <a:pt x="316" y="437"/>
                    <a:pt x="317" y="437"/>
                  </a:cubicBezTo>
                  <a:cubicBezTo>
                    <a:pt x="317" y="437"/>
                    <a:pt x="317" y="437"/>
                    <a:pt x="317" y="437"/>
                  </a:cubicBezTo>
                  <a:cubicBezTo>
                    <a:pt x="318" y="437"/>
                    <a:pt x="320" y="438"/>
                    <a:pt x="321" y="438"/>
                  </a:cubicBezTo>
                  <a:cubicBezTo>
                    <a:pt x="323" y="438"/>
                    <a:pt x="325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7" y="439"/>
                    <a:pt x="327" y="439"/>
                    <a:pt x="327" y="439"/>
                  </a:cubicBezTo>
                  <a:cubicBezTo>
                    <a:pt x="328" y="439"/>
                    <a:pt x="329" y="439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0" y="438"/>
                    <a:pt x="330" y="438"/>
                    <a:pt x="330" y="438"/>
                  </a:cubicBezTo>
                  <a:cubicBezTo>
                    <a:pt x="335" y="434"/>
                    <a:pt x="335" y="434"/>
                    <a:pt x="335" y="434"/>
                  </a:cubicBezTo>
                  <a:cubicBezTo>
                    <a:pt x="338" y="434"/>
                    <a:pt x="338" y="434"/>
                    <a:pt x="338" y="434"/>
                  </a:cubicBezTo>
                  <a:cubicBezTo>
                    <a:pt x="342" y="451"/>
                    <a:pt x="353" y="449"/>
                    <a:pt x="366" y="456"/>
                  </a:cubicBezTo>
                  <a:cubicBezTo>
                    <a:pt x="371" y="464"/>
                    <a:pt x="378" y="467"/>
                    <a:pt x="378" y="478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8" y="500"/>
                    <a:pt x="365" y="500"/>
                    <a:pt x="365" y="520"/>
                  </a:cubicBezTo>
                  <a:cubicBezTo>
                    <a:pt x="365" y="520"/>
                    <a:pt x="365" y="520"/>
                    <a:pt x="365" y="520"/>
                  </a:cubicBezTo>
                  <a:cubicBezTo>
                    <a:pt x="365" y="521"/>
                    <a:pt x="365" y="525"/>
                    <a:pt x="367" y="525"/>
                  </a:cubicBezTo>
                  <a:cubicBezTo>
                    <a:pt x="371" y="525"/>
                    <a:pt x="374" y="522"/>
                    <a:pt x="378" y="522"/>
                  </a:cubicBezTo>
                  <a:cubicBezTo>
                    <a:pt x="382" y="522"/>
                    <a:pt x="383" y="537"/>
                    <a:pt x="389" y="538"/>
                  </a:cubicBezTo>
                  <a:cubicBezTo>
                    <a:pt x="389" y="549"/>
                    <a:pt x="395" y="560"/>
                    <a:pt x="406" y="560"/>
                  </a:cubicBezTo>
                  <a:cubicBezTo>
                    <a:pt x="410" y="560"/>
                    <a:pt x="411" y="559"/>
                    <a:pt x="414" y="559"/>
                  </a:cubicBezTo>
                  <a:cubicBezTo>
                    <a:pt x="417" y="559"/>
                    <a:pt x="417" y="559"/>
                    <a:pt x="417" y="559"/>
                  </a:cubicBezTo>
                  <a:cubicBezTo>
                    <a:pt x="417" y="564"/>
                    <a:pt x="420" y="565"/>
                    <a:pt x="421" y="565"/>
                  </a:cubicBezTo>
                  <a:cubicBezTo>
                    <a:pt x="422" y="565"/>
                    <a:pt x="423" y="562"/>
                    <a:pt x="423" y="560"/>
                  </a:cubicBezTo>
                  <a:cubicBezTo>
                    <a:pt x="423" y="560"/>
                    <a:pt x="423" y="560"/>
                    <a:pt x="423" y="560"/>
                  </a:cubicBezTo>
                  <a:cubicBezTo>
                    <a:pt x="423" y="555"/>
                    <a:pt x="423" y="552"/>
                    <a:pt x="423" y="547"/>
                  </a:cubicBezTo>
                  <a:cubicBezTo>
                    <a:pt x="423" y="547"/>
                    <a:pt x="423" y="547"/>
                    <a:pt x="423" y="547"/>
                  </a:cubicBezTo>
                  <a:cubicBezTo>
                    <a:pt x="423" y="547"/>
                    <a:pt x="434" y="543"/>
                    <a:pt x="437" y="543"/>
                  </a:cubicBezTo>
                  <a:cubicBezTo>
                    <a:pt x="437" y="543"/>
                    <a:pt x="437" y="543"/>
                    <a:pt x="438" y="543"/>
                  </a:cubicBezTo>
                  <a:cubicBezTo>
                    <a:pt x="454" y="543"/>
                    <a:pt x="454" y="543"/>
                    <a:pt x="454" y="543"/>
                  </a:cubicBezTo>
                  <a:cubicBezTo>
                    <a:pt x="455" y="544"/>
                    <a:pt x="457" y="544"/>
                    <a:pt x="457" y="544"/>
                  </a:cubicBezTo>
                  <a:cubicBezTo>
                    <a:pt x="464" y="544"/>
                    <a:pt x="469" y="536"/>
                    <a:pt x="476" y="536"/>
                  </a:cubicBezTo>
                  <a:cubicBezTo>
                    <a:pt x="484" y="536"/>
                    <a:pt x="489" y="542"/>
                    <a:pt x="498" y="542"/>
                  </a:cubicBezTo>
                  <a:cubicBezTo>
                    <a:pt x="498" y="556"/>
                    <a:pt x="509" y="560"/>
                    <a:pt x="517" y="562"/>
                  </a:cubicBezTo>
                  <a:cubicBezTo>
                    <a:pt x="526" y="567"/>
                    <a:pt x="532" y="564"/>
                    <a:pt x="542" y="568"/>
                  </a:cubicBezTo>
                  <a:cubicBezTo>
                    <a:pt x="542" y="571"/>
                    <a:pt x="540" y="581"/>
                    <a:pt x="545" y="581"/>
                  </a:cubicBezTo>
                  <a:cubicBezTo>
                    <a:pt x="551" y="581"/>
                    <a:pt x="547" y="575"/>
                    <a:pt x="552" y="570"/>
                  </a:cubicBezTo>
                  <a:cubicBezTo>
                    <a:pt x="555" y="567"/>
                    <a:pt x="566" y="565"/>
                    <a:pt x="570" y="563"/>
                  </a:cubicBezTo>
                  <a:cubicBezTo>
                    <a:pt x="580" y="558"/>
                    <a:pt x="590" y="560"/>
                    <a:pt x="596" y="554"/>
                  </a:cubicBezTo>
                  <a:cubicBezTo>
                    <a:pt x="596" y="554"/>
                    <a:pt x="602" y="544"/>
                    <a:pt x="603" y="544"/>
                  </a:cubicBezTo>
                  <a:cubicBezTo>
                    <a:pt x="608" y="544"/>
                    <a:pt x="611" y="548"/>
                    <a:pt x="616" y="548"/>
                  </a:cubicBezTo>
                  <a:cubicBezTo>
                    <a:pt x="640" y="548"/>
                    <a:pt x="646" y="533"/>
                    <a:pt x="661" y="525"/>
                  </a:cubicBezTo>
                  <a:cubicBezTo>
                    <a:pt x="665" y="523"/>
                    <a:pt x="668" y="521"/>
                    <a:pt x="669" y="515"/>
                  </a:cubicBezTo>
                  <a:cubicBezTo>
                    <a:pt x="681" y="515"/>
                    <a:pt x="685" y="496"/>
                    <a:pt x="690" y="486"/>
                  </a:cubicBezTo>
                  <a:cubicBezTo>
                    <a:pt x="693" y="480"/>
                    <a:pt x="707" y="458"/>
                    <a:pt x="715" y="457"/>
                  </a:cubicBezTo>
                  <a:cubicBezTo>
                    <a:pt x="715" y="445"/>
                    <a:pt x="723" y="440"/>
                    <a:pt x="723" y="425"/>
                  </a:cubicBezTo>
                  <a:cubicBezTo>
                    <a:pt x="723" y="402"/>
                    <a:pt x="718" y="394"/>
                    <a:pt x="708" y="379"/>
                  </a:cubicBezTo>
                  <a:cubicBezTo>
                    <a:pt x="707" y="377"/>
                    <a:pt x="707" y="370"/>
                    <a:pt x="702" y="368"/>
                  </a:cubicBezTo>
                  <a:cubicBezTo>
                    <a:pt x="703" y="367"/>
                    <a:pt x="703" y="367"/>
                    <a:pt x="703" y="367"/>
                  </a:cubicBezTo>
                  <a:cubicBezTo>
                    <a:pt x="701" y="367"/>
                    <a:pt x="701" y="367"/>
                    <a:pt x="701" y="367"/>
                  </a:cubicBezTo>
                  <a:cubicBezTo>
                    <a:pt x="701" y="367"/>
                    <a:pt x="701" y="359"/>
                    <a:pt x="701" y="357"/>
                  </a:cubicBezTo>
                  <a:cubicBezTo>
                    <a:pt x="697" y="357"/>
                    <a:pt x="687" y="351"/>
                    <a:pt x="687" y="344"/>
                  </a:cubicBezTo>
                  <a:cubicBezTo>
                    <a:pt x="687" y="338"/>
                    <a:pt x="696" y="337"/>
                    <a:pt x="698" y="331"/>
                  </a:cubicBezTo>
                  <a:cubicBezTo>
                    <a:pt x="703" y="316"/>
                    <a:pt x="725" y="316"/>
                    <a:pt x="736" y="306"/>
                  </a:cubicBezTo>
                  <a:cubicBezTo>
                    <a:pt x="734" y="303"/>
                    <a:pt x="732" y="303"/>
                    <a:pt x="729" y="303"/>
                  </a:cubicBezTo>
                  <a:cubicBezTo>
                    <a:pt x="728" y="303"/>
                    <a:pt x="728" y="303"/>
                    <a:pt x="727" y="303"/>
                  </a:cubicBezTo>
                  <a:cubicBezTo>
                    <a:pt x="726" y="303"/>
                    <a:pt x="725" y="303"/>
                    <a:pt x="724" y="303"/>
                  </a:cubicBezTo>
                  <a:cubicBezTo>
                    <a:pt x="722" y="303"/>
                    <a:pt x="719" y="303"/>
                    <a:pt x="716" y="301"/>
                  </a:cubicBezTo>
                  <a:cubicBezTo>
                    <a:pt x="713" y="299"/>
                    <a:pt x="711" y="295"/>
                    <a:pt x="705" y="295"/>
                  </a:cubicBezTo>
                  <a:cubicBezTo>
                    <a:pt x="700" y="295"/>
                    <a:pt x="700" y="306"/>
                    <a:pt x="697" y="306"/>
                  </a:cubicBezTo>
                  <a:cubicBezTo>
                    <a:pt x="695" y="306"/>
                    <a:pt x="692" y="307"/>
                    <a:pt x="690" y="307"/>
                  </a:cubicBezTo>
                  <a:cubicBezTo>
                    <a:pt x="688" y="307"/>
                    <a:pt x="686" y="307"/>
                    <a:pt x="684" y="305"/>
                  </a:cubicBezTo>
                  <a:cubicBezTo>
                    <a:pt x="677" y="301"/>
                    <a:pt x="679" y="296"/>
                    <a:pt x="673" y="291"/>
                  </a:cubicBezTo>
                  <a:cubicBezTo>
                    <a:pt x="671" y="289"/>
                    <a:pt x="662" y="287"/>
                    <a:pt x="662" y="282"/>
                  </a:cubicBezTo>
                  <a:cubicBezTo>
                    <a:pt x="662" y="271"/>
                    <a:pt x="677" y="275"/>
                    <a:pt x="685" y="269"/>
                  </a:cubicBezTo>
                  <a:cubicBezTo>
                    <a:pt x="691" y="265"/>
                    <a:pt x="703" y="257"/>
                    <a:pt x="707" y="250"/>
                  </a:cubicBezTo>
                  <a:cubicBezTo>
                    <a:pt x="708" y="248"/>
                    <a:pt x="711" y="243"/>
                    <a:pt x="716" y="243"/>
                  </a:cubicBezTo>
                  <a:cubicBezTo>
                    <a:pt x="720" y="243"/>
                    <a:pt x="726" y="250"/>
                    <a:pt x="726" y="253"/>
                  </a:cubicBezTo>
                  <a:cubicBezTo>
                    <a:pt x="726" y="262"/>
                    <a:pt x="716" y="265"/>
                    <a:pt x="716" y="275"/>
                  </a:cubicBezTo>
                  <a:cubicBezTo>
                    <a:pt x="731" y="275"/>
                    <a:pt x="743" y="259"/>
                    <a:pt x="760" y="259"/>
                  </a:cubicBezTo>
                  <a:cubicBezTo>
                    <a:pt x="766" y="259"/>
                    <a:pt x="769" y="265"/>
                    <a:pt x="776" y="265"/>
                  </a:cubicBezTo>
                  <a:cubicBezTo>
                    <a:pt x="774" y="270"/>
                    <a:pt x="776" y="270"/>
                    <a:pt x="776" y="276"/>
                  </a:cubicBezTo>
                  <a:cubicBezTo>
                    <a:pt x="776" y="282"/>
                    <a:pt x="771" y="281"/>
                    <a:pt x="771" y="287"/>
                  </a:cubicBezTo>
                  <a:cubicBezTo>
                    <a:pt x="771" y="290"/>
                    <a:pt x="772" y="296"/>
                    <a:pt x="776" y="296"/>
                  </a:cubicBezTo>
                  <a:cubicBezTo>
                    <a:pt x="778" y="296"/>
                    <a:pt x="780" y="294"/>
                    <a:pt x="783" y="294"/>
                  </a:cubicBezTo>
                  <a:cubicBezTo>
                    <a:pt x="790" y="294"/>
                    <a:pt x="798" y="298"/>
                    <a:pt x="798" y="304"/>
                  </a:cubicBezTo>
                  <a:cubicBezTo>
                    <a:pt x="798" y="308"/>
                    <a:pt x="793" y="311"/>
                    <a:pt x="789" y="311"/>
                  </a:cubicBezTo>
                  <a:cubicBezTo>
                    <a:pt x="789" y="316"/>
                    <a:pt x="789" y="316"/>
                    <a:pt x="789" y="316"/>
                  </a:cubicBezTo>
                  <a:cubicBezTo>
                    <a:pt x="790" y="317"/>
                    <a:pt x="791" y="320"/>
                    <a:pt x="794" y="320"/>
                  </a:cubicBezTo>
                  <a:cubicBezTo>
                    <a:pt x="794" y="323"/>
                    <a:pt x="797" y="326"/>
                    <a:pt x="797" y="329"/>
                  </a:cubicBezTo>
                  <a:cubicBezTo>
                    <a:pt x="797" y="331"/>
                    <a:pt x="792" y="338"/>
                    <a:pt x="792" y="341"/>
                  </a:cubicBezTo>
                  <a:cubicBezTo>
                    <a:pt x="792" y="343"/>
                    <a:pt x="792" y="346"/>
                    <a:pt x="795" y="347"/>
                  </a:cubicBezTo>
                  <a:cubicBezTo>
                    <a:pt x="794" y="349"/>
                    <a:pt x="792" y="351"/>
                    <a:pt x="792" y="353"/>
                  </a:cubicBezTo>
                  <a:cubicBezTo>
                    <a:pt x="800" y="353"/>
                    <a:pt x="800" y="353"/>
                    <a:pt x="800" y="353"/>
                  </a:cubicBezTo>
                  <a:cubicBezTo>
                    <a:pt x="803" y="350"/>
                    <a:pt x="804" y="350"/>
                    <a:pt x="810" y="349"/>
                  </a:cubicBezTo>
                  <a:cubicBezTo>
                    <a:pt x="810" y="344"/>
                    <a:pt x="823" y="343"/>
                    <a:pt x="827" y="342"/>
                  </a:cubicBezTo>
                  <a:cubicBezTo>
                    <a:pt x="834" y="340"/>
                    <a:pt x="837" y="334"/>
                    <a:pt x="837" y="322"/>
                  </a:cubicBezTo>
                  <a:cubicBezTo>
                    <a:pt x="837" y="302"/>
                    <a:pt x="829" y="289"/>
                    <a:pt x="818" y="278"/>
                  </a:cubicBezTo>
                  <a:cubicBezTo>
                    <a:pt x="813" y="273"/>
                    <a:pt x="808" y="268"/>
                    <a:pt x="809" y="259"/>
                  </a:cubicBezTo>
                  <a:cubicBezTo>
                    <a:pt x="815" y="259"/>
                    <a:pt x="820" y="256"/>
                    <a:pt x="825" y="252"/>
                  </a:cubicBezTo>
                  <a:cubicBezTo>
                    <a:pt x="828" y="248"/>
                    <a:pt x="838" y="243"/>
                    <a:pt x="840" y="238"/>
                  </a:cubicBezTo>
                  <a:cubicBezTo>
                    <a:pt x="847" y="224"/>
                    <a:pt x="851" y="216"/>
                    <a:pt x="864" y="206"/>
                  </a:cubicBezTo>
                  <a:cubicBezTo>
                    <a:pt x="864" y="206"/>
                    <a:pt x="873" y="195"/>
                    <a:pt x="873" y="184"/>
                  </a:cubicBezTo>
                  <a:cubicBezTo>
                    <a:pt x="873" y="179"/>
                    <a:pt x="872" y="175"/>
                    <a:pt x="866" y="171"/>
                  </a:cubicBezTo>
                  <a:cubicBezTo>
                    <a:pt x="865" y="171"/>
                    <a:pt x="865" y="170"/>
                    <a:pt x="865" y="169"/>
                  </a:cubicBezTo>
                  <a:cubicBezTo>
                    <a:pt x="865" y="166"/>
                    <a:pt x="882" y="164"/>
                    <a:pt x="893" y="158"/>
                  </a:cubicBezTo>
                  <a:cubicBezTo>
                    <a:pt x="906" y="150"/>
                    <a:pt x="910" y="122"/>
                    <a:pt x="922" y="111"/>
                  </a:cubicBezTo>
                  <a:cubicBezTo>
                    <a:pt x="922" y="111"/>
                    <a:pt x="922" y="111"/>
                    <a:pt x="922" y="111"/>
                  </a:cubicBezTo>
                  <a:cubicBezTo>
                    <a:pt x="922" y="97"/>
                    <a:pt x="922" y="97"/>
                    <a:pt x="922" y="97"/>
                  </a:cubicBezTo>
                  <a:cubicBezTo>
                    <a:pt x="900" y="97"/>
                    <a:pt x="897" y="113"/>
                    <a:pt x="879" y="113"/>
                  </a:cubicBezTo>
                  <a:cubicBezTo>
                    <a:pt x="864" y="113"/>
                    <a:pt x="857" y="94"/>
                    <a:pt x="850" y="87"/>
                  </a:cubicBezTo>
                  <a:cubicBezTo>
                    <a:pt x="841" y="78"/>
                    <a:pt x="818" y="77"/>
                    <a:pt x="811" y="66"/>
                  </a:cubicBezTo>
                  <a:cubicBezTo>
                    <a:pt x="793" y="37"/>
                    <a:pt x="794" y="0"/>
                    <a:pt x="7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g1202a3850ce_0_581"/>
            <p:cNvSpPr/>
            <p:nvPr/>
          </p:nvSpPr>
          <p:spPr>
            <a:xfrm>
              <a:off x="9781" y="-76"/>
              <a:ext cx="125" cy="54"/>
            </a:xfrm>
            <a:custGeom>
              <a:rect b="b" l="l" r="r" t="t"/>
              <a:pathLst>
                <a:path extrusionOk="0" h="23" w="53">
                  <a:moveTo>
                    <a:pt x="25" y="0"/>
                  </a:moveTo>
                  <a:cubicBezTo>
                    <a:pt x="16" y="0"/>
                    <a:pt x="0" y="10"/>
                    <a:pt x="0" y="18"/>
                  </a:cubicBezTo>
                  <a:cubicBezTo>
                    <a:pt x="0" y="20"/>
                    <a:pt x="2" y="23"/>
                    <a:pt x="5" y="23"/>
                  </a:cubicBezTo>
                  <a:cubicBezTo>
                    <a:pt x="11" y="23"/>
                    <a:pt x="53" y="20"/>
                    <a:pt x="53" y="13"/>
                  </a:cubicBezTo>
                  <a:cubicBezTo>
                    <a:pt x="53" y="5"/>
                    <a:pt x="33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g1202a3850ce_0_581"/>
            <p:cNvSpPr/>
            <p:nvPr/>
          </p:nvSpPr>
          <p:spPr>
            <a:xfrm>
              <a:off x="9403" y="28"/>
              <a:ext cx="49" cy="28"/>
            </a:xfrm>
            <a:custGeom>
              <a:rect b="b" l="l" r="r" t="t"/>
              <a:pathLst>
                <a:path extrusionOk="0" h="12" w="21">
                  <a:moveTo>
                    <a:pt x="1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8" y="12"/>
                    <a:pt x="16" y="12"/>
                  </a:cubicBezTo>
                  <a:cubicBezTo>
                    <a:pt x="18" y="12"/>
                    <a:pt x="21" y="9"/>
                    <a:pt x="21" y="6"/>
                  </a:cubicBezTo>
                  <a:cubicBezTo>
                    <a:pt x="21" y="3"/>
                    <a:pt x="18" y="2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g1202a3850ce_0_581"/>
            <p:cNvSpPr/>
            <p:nvPr/>
          </p:nvSpPr>
          <p:spPr>
            <a:xfrm>
              <a:off x="8242" y="-369"/>
              <a:ext cx="22" cy="28"/>
            </a:xfrm>
            <a:custGeom>
              <a:rect b="b" l="l" r="r" t="t"/>
              <a:pathLst>
                <a:path extrusionOk="0" h="12" w="9">
                  <a:moveTo>
                    <a:pt x="4" y="0"/>
                  </a:moveTo>
                  <a:cubicBezTo>
                    <a:pt x="2" y="3"/>
                    <a:pt x="0" y="5"/>
                    <a:pt x="0" y="8"/>
                  </a:cubicBezTo>
                  <a:cubicBezTo>
                    <a:pt x="0" y="11"/>
                    <a:pt x="2" y="12"/>
                    <a:pt x="4" y="12"/>
                  </a:cubicBezTo>
                  <a:cubicBezTo>
                    <a:pt x="8" y="12"/>
                    <a:pt x="9" y="8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g1202a3850ce_0_581"/>
            <p:cNvSpPr/>
            <p:nvPr/>
          </p:nvSpPr>
          <p:spPr>
            <a:xfrm>
              <a:off x="7403" y="-277"/>
              <a:ext cx="57" cy="33"/>
            </a:xfrm>
            <a:custGeom>
              <a:rect b="b" l="l" r="r" t="t"/>
              <a:pathLst>
                <a:path extrusionOk="0" h="14" w="24">
                  <a:moveTo>
                    <a:pt x="24" y="10"/>
                  </a:moveTo>
                  <a:cubicBezTo>
                    <a:pt x="24" y="10"/>
                    <a:pt x="23" y="11"/>
                    <a:pt x="23" y="11"/>
                  </a:cubicBezTo>
                  <a:cubicBezTo>
                    <a:pt x="22" y="12"/>
                    <a:pt x="21" y="13"/>
                    <a:pt x="20" y="14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2"/>
                    <a:pt x="6" y="14"/>
                    <a:pt x="12" y="14"/>
                  </a:cubicBezTo>
                  <a:cubicBezTo>
                    <a:pt x="16" y="14"/>
                    <a:pt x="19" y="13"/>
                    <a:pt x="23" y="11"/>
                  </a:cubicBezTo>
                  <a:cubicBezTo>
                    <a:pt x="23" y="10"/>
                    <a:pt x="24" y="9"/>
                    <a:pt x="24" y="8"/>
                  </a:cubicBezTo>
                  <a:cubicBezTo>
                    <a:pt x="24" y="1"/>
                    <a:pt x="19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g1202a3850ce_0_581"/>
            <p:cNvSpPr/>
            <p:nvPr/>
          </p:nvSpPr>
          <p:spPr>
            <a:xfrm>
              <a:off x="6964" y="-639"/>
              <a:ext cx="215" cy="121"/>
            </a:xfrm>
            <a:custGeom>
              <a:rect b="b" l="l" r="r" t="t"/>
              <a:pathLst>
                <a:path extrusionOk="0" h="51" w="91">
                  <a:moveTo>
                    <a:pt x="54" y="0"/>
                  </a:moveTo>
                  <a:cubicBezTo>
                    <a:pt x="52" y="0"/>
                    <a:pt x="52" y="0"/>
                    <a:pt x="47" y="0"/>
                  </a:cubicBezTo>
                  <a:cubicBezTo>
                    <a:pt x="26" y="0"/>
                    <a:pt x="21" y="19"/>
                    <a:pt x="9" y="31"/>
                  </a:cubicBezTo>
                  <a:cubicBezTo>
                    <a:pt x="6" y="34"/>
                    <a:pt x="0" y="34"/>
                    <a:pt x="0" y="43"/>
                  </a:cubicBezTo>
                  <a:cubicBezTo>
                    <a:pt x="0" y="48"/>
                    <a:pt x="1" y="51"/>
                    <a:pt x="8" y="51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52" y="40"/>
                    <a:pt x="54" y="40"/>
                  </a:cubicBezTo>
                  <a:cubicBezTo>
                    <a:pt x="56" y="40"/>
                    <a:pt x="58" y="41"/>
                    <a:pt x="61" y="41"/>
                  </a:cubicBezTo>
                  <a:cubicBezTo>
                    <a:pt x="73" y="41"/>
                    <a:pt x="91" y="37"/>
                    <a:pt x="91" y="27"/>
                  </a:cubicBezTo>
                  <a:cubicBezTo>
                    <a:pt x="91" y="20"/>
                    <a:pt x="69" y="6"/>
                    <a:pt x="62" y="6"/>
                  </a:cubicBezTo>
                  <a:cubicBezTo>
                    <a:pt x="58" y="6"/>
                    <a:pt x="56" y="10"/>
                    <a:pt x="53" y="11"/>
                  </a:cubicBezTo>
                  <a:cubicBezTo>
                    <a:pt x="57" y="7"/>
                    <a:pt x="54" y="7"/>
                    <a:pt x="5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g1202a3850ce_0_581"/>
            <p:cNvSpPr/>
            <p:nvPr/>
          </p:nvSpPr>
          <p:spPr>
            <a:xfrm>
              <a:off x="6661" y="-701"/>
              <a:ext cx="83" cy="45"/>
            </a:xfrm>
            <a:custGeom>
              <a:rect b="b" l="l" r="r" t="t"/>
              <a:pathLst>
                <a:path extrusionOk="0" h="19" w="35">
                  <a:moveTo>
                    <a:pt x="14" y="0"/>
                  </a:moveTo>
                  <a:cubicBezTo>
                    <a:pt x="11" y="0"/>
                    <a:pt x="0" y="0"/>
                    <a:pt x="0" y="5"/>
                  </a:cubicBezTo>
                  <a:cubicBezTo>
                    <a:pt x="0" y="10"/>
                    <a:pt x="7" y="19"/>
                    <a:pt x="11" y="19"/>
                  </a:cubicBezTo>
                  <a:cubicBezTo>
                    <a:pt x="17" y="19"/>
                    <a:pt x="34" y="18"/>
                    <a:pt x="35" y="8"/>
                  </a:cubicBezTo>
                  <a:cubicBezTo>
                    <a:pt x="32" y="7"/>
                    <a:pt x="17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g1202a3850ce_0_581"/>
            <p:cNvSpPr/>
            <p:nvPr/>
          </p:nvSpPr>
          <p:spPr>
            <a:xfrm>
              <a:off x="6689" y="-793"/>
              <a:ext cx="296" cy="208"/>
            </a:xfrm>
            <a:custGeom>
              <a:rect b="b" l="l" r="r" t="t"/>
              <a:pathLst>
                <a:path extrusionOk="0" h="88" w="125">
                  <a:moveTo>
                    <a:pt x="55" y="0"/>
                  </a:moveTo>
                  <a:cubicBezTo>
                    <a:pt x="30" y="0"/>
                    <a:pt x="22" y="24"/>
                    <a:pt x="0" y="31"/>
                  </a:cubicBezTo>
                  <a:cubicBezTo>
                    <a:pt x="13" y="38"/>
                    <a:pt x="23" y="42"/>
                    <a:pt x="38" y="42"/>
                  </a:cubicBezTo>
                  <a:cubicBezTo>
                    <a:pt x="41" y="42"/>
                    <a:pt x="55" y="43"/>
                    <a:pt x="60" y="43"/>
                  </a:cubicBezTo>
                  <a:cubicBezTo>
                    <a:pt x="43" y="48"/>
                    <a:pt x="38" y="54"/>
                    <a:pt x="21" y="60"/>
                  </a:cubicBezTo>
                  <a:cubicBezTo>
                    <a:pt x="29" y="64"/>
                    <a:pt x="42" y="79"/>
                    <a:pt x="49" y="79"/>
                  </a:cubicBezTo>
                  <a:cubicBezTo>
                    <a:pt x="68" y="79"/>
                    <a:pt x="85" y="88"/>
                    <a:pt x="108" y="88"/>
                  </a:cubicBezTo>
                  <a:cubicBezTo>
                    <a:pt x="113" y="88"/>
                    <a:pt x="118" y="85"/>
                    <a:pt x="118" y="80"/>
                  </a:cubicBezTo>
                  <a:cubicBezTo>
                    <a:pt x="118" y="77"/>
                    <a:pt x="114" y="75"/>
                    <a:pt x="111" y="74"/>
                  </a:cubicBezTo>
                  <a:cubicBezTo>
                    <a:pt x="114" y="73"/>
                    <a:pt x="121" y="72"/>
                    <a:pt x="121" y="67"/>
                  </a:cubicBezTo>
                  <a:cubicBezTo>
                    <a:pt x="121" y="62"/>
                    <a:pt x="120" y="61"/>
                    <a:pt x="125" y="57"/>
                  </a:cubicBezTo>
                  <a:cubicBezTo>
                    <a:pt x="118" y="50"/>
                    <a:pt x="118" y="46"/>
                    <a:pt x="108" y="46"/>
                  </a:cubicBezTo>
                  <a:cubicBezTo>
                    <a:pt x="104" y="46"/>
                    <a:pt x="101" y="46"/>
                    <a:pt x="97" y="46"/>
                  </a:cubicBezTo>
                  <a:cubicBezTo>
                    <a:pt x="91" y="46"/>
                    <a:pt x="88" y="41"/>
                    <a:pt x="81" y="41"/>
                  </a:cubicBezTo>
                  <a:cubicBezTo>
                    <a:pt x="79" y="41"/>
                    <a:pt x="77" y="40"/>
                    <a:pt x="75" y="40"/>
                  </a:cubicBezTo>
                  <a:cubicBezTo>
                    <a:pt x="73" y="40"/>
                    <a:pt x="72" y="40"/>
                    <a:pt x="70" y="41"/>
                  </a:cubicBezTo>
                  <a:cubicBezTo>
                    <a:pt x="75" y="39"/>
                    <a:pt x="80" y="34"/>
                    <a:pt x="80" y="31"/>
                  </a:cubicBezTo>
                  <a:cubicBezTo>
                    <a:pt x="80" y="29"/>
                    <a:pt x="81" y="27"/>
                    <a:pt x="80" y="21"/>
                  </a:cubicBezTo>
                  <a:cubicBezTo>
                    <a:pt x="82" y="21"/>
                    <a:pt x="82" y="21"/>
                    <a:pt x="83" y="21"/>
                  </a:cubicBezTo>
                  <a:cubicBezTo>
                    <a:pt x="83" y="21"/>
                    <a:pt x="84" y="21"/>
                    <a:pt x="87" y="20"/>
                  </a:cubicBezTo>
                  <a:cubicBezTo>
                    <a:pt x="78" y="14"/>
                    <a:pt x="70" y="0"/>
                    <a:pt x="5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g1202a3850ce_0_581"/>
            <p:cNvSpPr/>
            <p:nvPr/>
          </p:nvSpPr>
          <p:spPr>
            <a:xfrm>
              <a:off x="6817" y="-464"/>
              <a:ext cx="38" cy="26"/>
            </a:xfrm>
            <a:custGeom>
              <a:rect b="b" l="l" r="r" t="t"/>
              <a:pathLst>
                <a:path extrusionOk="0" h="11" w="16">
                  <a:moveTo>
                    <a:pt x="1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2"/>
                    <a:pt x="3" y="4"/>
                    <a:pt x="0" y="6"/>
                  </a:cubicBezTo>
                  <a:cubicBezTo>
                    <a:pt x="1" y="8"/>
                    <a:pt x="3" y="11"/>
                    <a:pt x="5" y="11"/>
                  </a:cubicBezTo>
                  <a:cubicBezTo>
                    <a:pt x="12" y="11"/>
                    <a:pt x="15" y="8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1308;g1202a3850ce_0_581"/>
            <p:cNvSpPr/>
            <p:nvPr/>
          </p:nvSpPr>
          <p:spPr>
            <a:xfrm>
              <a:off x="6630" y="-788"/>
              <a:ext cx="50" cy="12"/>
            </a:xfrm>
            <a:custGeom>
              <a:rect b="b" l="l" r="r" t="t"/>
              <a:pathLst>
                <a:path extrusionOk="0" h="5" w="21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4"/>
                    <a:pt x="6" y="5"/>
                    <a:pt x="11" y="5"/>
                  </a:cubicBezTo>
                  <a:cubicBezTo>
                    <a:pt x="14" y="5"/>
                    <a:pt x="18" y="5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g1202a3850ce_0_581"/>
            <p:cNvSpPr/>
            <p:nvPr/>
          </p:nvSpPr>
          <p:spPr>
            <a:xfrm>
              <a:off x="7219" y="-547"/>
              <a:ext cx="40" cy="19"/>
            </a:xfrm>
            <a:custGeom>
              <a:rect b="b" l="l" r="r" t="t"/>
              <a:pathLst>
                <a:path extrusionOk="0" h="8" w="17">
                  <a:moveTo>
                    <a:pt x="17" y="0"/>
                  </a:moveTo>
                  <a:cubicBezTo>
                    <a:pt x="16" y="1"/>
                    <a:pt x="15" y="1"/>
                    <a:pt x="13" y="1"/>
                  </a:cubicBezTo>
                  <a:cubicBezTo>
                    <a:pt x="13" y="1"/>
                    <a:pt x="12" y="1"/>
                    <a:pt x="11" y="1"/>
                  </a:cubicBezTo>
                  <a:cubicBezTo>
                    <a:pt x="10" y="1"/>
                    <a:pt x="9" y="1"/>
                    <a:pt x="8" y="1"/>
                  </a:cubicBezTo>
                  <a:cubicBezTo>
                    <a:pt x="6" y="1"/>
                    <a:pt x="4" y="1"/>
                    <a:pt x="0" y="2"/>
                  </a:cubicBezTo>
                  <a:cubicBezTo>
                    <a:pt x="2" y="4"/>
                    <a:pt x="4" y="8"/>
                    <a:pt x="11" y="8"/>
                  </a:cubicBezTo>
                  <a:cubicBezTo>
                    <a:pt x="14" y="8"/>
                    <a:pt x="17" y="4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g1202a3850ce_0_581"/>
            <p:cNvSpPr/>
            <p:nvPr/>
          </p:nvSpPr>
          <p:spPr>
            <a:xfrm>
              <a:off x="5002" y="-757"/>
              <a:ext cx="253" cy="75"/>
            </a:xfrm>
            <a:custGeom>
              <a:rect b="b" l="l" r="r" t="t"/>
              <a:pathLst>
                <a:path extrusionOk="0" h="32" w="107">
                  <a:moveTo>
                    <a:pt x="91" y="16"/>
                  </a:moveTo>
                  <a:cubicBezTo>
                    <a:pt x="89" y="17"/>
                    <a:pt x="88" y="18"/>
                    <a:pt x="87" y="18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91" y="16"/>
                    <a:pt x="91" y="16"/>
                    <a:pt x="91" y="16"/>
                  </a:cubicBezTo>
                  <a:moveTo>
                    <a:pt x="91" y="0"/>
                  </a:moveTo>
                  <a:cubicBezTo>
                    <a:pt x="83" y="0"/>
                    <a:pt x="79" y="7"/>
                    <a:pt x="71" y="7"/>
                  </a:cubicBezTo>
                  <a:cubicBezTo>
                    <a:pt x="61" y="7"/>
                    <a:pt x="54" y="0"/>
                    <a:pt x="41" y="0"/>
                  </a:cubicBezTo>
                  <a:cubicBezTo>
                    <a:pt x="29" y="0"/>
                    <a:pt x="5" y="2"/>
                    <a:pt x="0" y="10"/>
                  </a:cubicBezTo>
                  <a:cubicBezTo>
                    <a:pt x="4" y="11"/>
                    <a:pt x="7" y="13"/>
                    <a:pt x="11" y="13"/>
                  </a:cubicBezTo>
                  <a:cubicBezTo>
                    <a:pt x="19" y="13"/>
                    <a:pt x="29" y="6"/>
                    <a:pt x="35" y="6"/>
                  </a:cubicBezTo>
                  <a:cubicBezTo>
                    <a:pt x="40" y="6"/>
                    <a:pt x="43" y="9"/>
                    <a:pt x="47" y="10"/>
                  </a:cubicBezTo>
                  <a:cubicBezTo>
                    <a:pt x="45" y="13"/>
                    <a:pt x="42" y="14"/>
                    <a:pt x="39" y="15"/>
                  </a:cubicBezTo>
                  <a:cubicBezTo>
                    <a:pt x="42" y="16"/>
                    <a:pt x="44" y="16"/>
                    <a:pt x="49" y="16"/>
                  </a:cubicBezTo>
                  <a:cubicBezTo>
                    <a:pt x="45" y="17"/>
                    <a:pt x="42" y="18"/>
                    <a:pt x="38" y="20"/>
                  </a:cubicBezTo>
                  <a:cubicBezTo>
                    <a:pt x="39" y="25"/>
                    <a:pt x="45" y="27"/>
                    <a:pt x="53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4" y="29"/>
                    <a:pt x="55" y="32"/>
                    <a:pt x="58" y="32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63" y="32"/>
                    <a:pt x="64" y="23"/>
                    <a:pt x="68" y="20"/>
                  </a:cubicBezTo>
                  <a:cubicBezTo>
                    <a:pt x="71" y="19"/>
                    <a:pt x="73" y="19"/>
                    <a:pt x="75" y="19"/>
                  </a:cubicBezTo>
                  <a:cubicBezTo>
                    <a:pt x="76" y="19"/>
                    <a:pt x="77" y="19"/>
                    <a:pt x="79" y="19"/>
                  </a:cubicBezTo>
                  <a:cubicBezTo>
                    <a:pt x="80" y="19"/>
                    <a:pt x="81" y="19"/>
                    <a:pt x="82" y="19"/>
                  </a:cubicBezTo>
                  <a:cubicBezTo>
                    <a:pt x="84" y="19"/>
                    <a:pt x="85" y="19"/>
                    <a:pt x="87" y="18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88" y="15"/>
                    <a:pt x="89" y="16"/>
                    <a:pt x="90" y="16"/>
                  </a:cubicBezTo>
                  <a:cubicBezTo>
                    <a:pt x="91" y="16"/>
                    <a:pt x="91" y="15"/>
                    <a:pt x="92" y="15"/>
                  </a:cubicBezTo>
                  <a:cubicBezTo>
                    <a:pt x="99" y="10"/>
                    <a:pt x="105" y="15"/>
                    <a:pt x="107" y="6"/>
                  </a:cubicBezTo>
                  <a:cubicBezTo>
                    <a:pt x="103" y="5"/>
                    <a:pt x="97" y="0"/>
                    <a:pt x="9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g1202a3850ce_0_581"/>
            <p:cNvSpPr/>
            <p:nvPr/>
          </p:nvSpPr>
          <p:spPr>
            <a:xfrm>
              <a:off x="5656" y="-807"/>
              <a:ext cx="88" cy="57"/>
            </a:xfrm>
            <a:custGeom>
              <a:rect b="b" l="l" r="r" t="t"/>
              <a:pathLst>
                <a:path extrusionOk="0" h="24" w="37">
                  <a:moveTo>
                    <a:pt x="30" y="0"/>
                  </a:moveTo>
                  <a:cubicBezTo>
                    <a:pt x="22" y="0"/>
                    <a:pt x="0" y="9"/>
                    <a:pt x="0" y="16"/>
                  </a:cubicBezTo>
                  <a:cubicBezTo>
                    <a:pt x="0" y="21"/>
                    <a:pt x="3" y="24"/>
                    <a:pt x="9" y="24"/>
                  </a:cubicBezTo>
                  <a:cubicBezTo>
                    <a:pt x="13" y="24"/>
                    <a:pt x="33" y="20"/>
                    <a:pt x="37" y="17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g1202a3850ce_0_581"/>
            <p:cNvSpPr/>
            <p:nvPr/>
          </p:nvSpPr>
          <p:spPr>
            <a:xfrm>
              <a:off x="5541" y="-769"/>
              <a:ext cx="94" cy="54"/>
            </a:xfrm>
            <a:custGeom>
              <a:rect b="b" l="l" r="r" t="t"/>
              <a:pathLst>
                <a:path extrusionOk="0" h="23" w="40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3"/>
                    <a:pt x="10" y="7"/>
                  </a:cubicBezTo>
                  <a:cubicBezTo>
                    <a:pt x="4" y="9"/>
                    <a:pt x="0" y="13"/>
                    <a:pt x="0" y="21"/>
                  </a:cubicBezTo>
                  <a:cubicBezTo>
                    <a:pt x="0" y="22"/>
                    <a:pt x="5" y="23"/>
                    <a:pt x="11" y="23"/>
                  </a:cubicBezTo>
                  <a:cubicBezTo>
                    <a:pt x="18" y="23"/>
                    <a:pt x="27" y="22"/>
                    <a:pt x="29" y="21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9" y="15"/>
                    <a:pt x="31" y="15"/>
                    <a:pt x="33" y="15"/>
                  </a:cubicBezTo>
                  <a:cubicBezTo>
                    <a:pt x="36" y="15"/>
                    <a:pt x="38" y="15"/>
                    <a:pt x="40" y="12"/>
                  </a:cubicBezTo>
                  <a:cubicBezTo>
                    <a:pt x="40" y="10"/>
                    <a:pt x="40" y="9"/>
                    <a:pt x="40" y="4"/>
                  </a:cubicBezTo>
                  <a:cubicBezTo>
                    <a:pt x="37" y="5"/>
                    <a:pt x="35" y="5"/>
                    <a:pt x="32" y="5"/>
                  </a:cubicBezTo>
                  <a:cubicBezTo>
                    <a:pt x="28" y="5"/>
                    <a:pt x="24" y="5"/>
                    <a:pt x="23" y="4"/>
                  </a:cubicBezTo>
                  <a:cubicBezTo>
                    <a:pt x="24" y="4"/>
                    <a:pt x="27" y="3"/>
                    <a:pt x="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g1202a3850ce_0_581"/>
            <p:cNvSpPr/>
            <p:nvPr/>
          </p:nvSpPr>
          <p:spPr>
            <a:xfrm>
              <a:off x="5415" y="-722"/>
              <a:ext cx="97" cy="33"/>
            </a:xfrm>
            <a:custGeom>
              <a:rect b="b" l="l" r="r" t="t"/>
              <a:pathLst>
                <a:path extrusionOk="0" h="14" w="41">
                  <a:moveTo>
                    <a:pt x="27" y="0"/>
                  </a:moveTo>
                  <a:cubicBezTo>
                    <a:pt x="21" y="0"/>
                    <a:pt x="0" y="3"/>
                    <a:pt x="0" y="11"/>
                  </a:cubicBezTo>
                  <a:cubicBezTo>
                    <a:pt x="0" y="13"/>
                    <a:pt x="3" y="14"/>
                    <a:pt x="5" y="14"/>
                  </a:cubicBezTo>
                  <a:cubicBezTo>
                    <a:pt x="10" y="14"/>
                    <a:pt x="12" y="14"/>
                    <a:pt x="13" y="9"/>
                  </a:cubicBezTo>
                  <a:cubicBezTo>
                    <a:pt x="17" y="9"/>
                    <a:pt x="21" y="14"/>
                    <a:pt x="24" y="14"/>
                  </a:cubicBezTo>
                  <a:cubicBezTo>
                    <a:pt x="31" y="14"/>
                    <a:pt x="31" y="7"/>
                    <a:pt x="41" y="7"/>
                  </a:cubicBezTo>
                  <a:cubicBezTo>
                    <a:pt x="39" y="3"/>
                    <a:pt x="33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g1202a3850ce_0_581"/>
            <p:cNvSpPr/>
            <p:nvPr/>
          </p:nvSpPr>
          <p:spPr>
            <a:xfrm>
              <a:off x="5359" y="-833"/>
              <a:ext cx="151" cy="102"/>
            </a:xfrm>
            <a:custGeom>
              <a:rect b="b" l="l" r="r" t="t"/>
              <a:pathLst>
                <a:path extrusionOk="0" h="43" w="64">
                  <a:moveTo>
                    <a:pt x="61" y="0"/>
                  </a:moveTo>
                  <a:cubicBezTo>
                    <a:pt x="56" y="0"/>
                    <a:pt x="53" y="4"/>
                    <a:pt x="52" y="9"/>
                  </a:cubicBezTo>
                  <a:cubicBezTo>
                    <a:pt x="37" y="9"/>
                    <a:pt x="36" y="19"/>
                    <a:pt x="20" y="19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5"/>
                    <a:pt x="23" y="24"/>
                    <a:pt x="24" y="24"/>
                  </a:cubicBezTo>
                  <a:cubicBezTo>
                    <a:pt x="25" y="24"/>
                    <a:pt x="26" y="26"/>
                    <a:pt x="29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9"/>
                    <a:pt x="4" y="30"/>
                    <a:pt x="0" y="33"/>
                  </a:cubicBezTo>
                  <a:cubicBezTo>
                    <a:pt x="1" y="33"/>
                    <a:pt x="23" y="43"/>
                    <a:pt x="27" y="43"/>
                  </a:cubicBezTo>
                  <a:cubicBezTo>
                    <a:pt x="33" y="43"/>
                    <a:pt x="42" y="37"/>
                    <a:pt x="48" y="37"/>
                  </a:cubicBezTo>
                  <a:cubicBezTo>
                    <a:pt x="50" y="37"/>
                    <a:pt x="53" y="37"/>
                    <a:pt x="55" y="37"/>
                  </a:cubicBezTo>
                  <a:cubicBezTo>
                    <a:pt x="58" y="37"/>
                    <a:pt x="61" y="36"/>
                    <a:pt x="64" y="35"/>
                  </a:cubicBezTo>
                  <a:cubicBezTo>
                    <a:pt x="52" y="30"/>
                    <a:pt x="48" y="29"/>
                    <a:pt x="34" y="27"/>
                  </a:cubicBezTo>
                  <a:cubicBezTo>
                    <a:pt x="39" y="21"/>
                    <a:pt x="49" y="18"/>
                    <a:pt x="58" y="13"/>
                  </a:cubicBezTo>
                  <a:cubicBezTo>
                    <a:pt x="58" y="10"/>
                    <a:pt x="61" y="8"/>
                    <a:pt x="63" y="6"/>
                  </a:cubicBezTo>
                  <a:cubicBezTo>
                    <a:pt x="63" y="4"/>
                    <a:pt x="62" y="0"/>
                    <a:pt x="6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g1202a3850ce_0_581"/>
            <p:cNvSpPr/>
            <p:nvPr/>
          </p:nvSpPr>
          <p:spPr>
            <a:xfrm>
              <a:off x="3813" y="-684"/>
              <a:ext cx="496" cy="274"/>
            </a:xfrm>
            <a:custGeom>
              <a:rect b="b" l="l" r="r" t="t"/>
              <a:pathLst>
                <a:path extrusionOk="0" h="116" w="210">
                  <a:moveTo>
                    <a:pt x="86" y="0"/>
                  </a:moveTo>
                  <a:cubicBezTo>
                    <a:pt x="79" y="0"/>
                    <a:pt x="75" y="0"/>
                    <a:pt x="75" y="8"/>
                  </a:cubicBezTo>
                  <a:cubicBezTo>
                    <a:pt x="75" y="18"/>
                    <a:pt x="78" y="23"/>
                    <a:pt x="82" y="31"/>
                  </a:cubicBezTo>
                  <a:cubicBezTo>
                    <a:pt x="68" y="26"/>
                    <a:pt x="72" y="8"/>
                    <a:pt x="58" y="8"/>
                  </a:cubicBezTo>
                  <a:cubicBezTo>
                    <a:pt x="53" y="8"/>
                    <a:pt x="49" y="12"/>
                    <a:pt x="49" y="17"/>
                  </a:cubicBezTo>
                  <a:cubicBezTo>
                    <a:pt x="49" y="19"/>
                    <a:pt x="50" y="21"/>
                    <a:pt x="51" y="22"/>
                  </a:cubicBezTo>
                  <a:cubicBezTo>
                    <a:pt x="47" y="20"/>
                    <a:pt x="43" y="19"/>
                    <a:pt x="38" y="16"/>
                  </a:cubicBezTo>
                  <a:cubicBezTo>
                    <a:pt x="40" y="13"/>
                    <a:pt x="42" y="12"/>
                    <a:pt x="45" y="8"/>
                  </a:cubicBezTo>
                  <a:cubicBezTo>
                    <a:pt x="32" y="6"/>
                    <a:pt x="27" y="6"/>
                    <a:pt x="18" y="6"/>
                  </a:cubicBezTo>
                  <a:cubicBezTo>
                    <a:pt x="13" y="6"/>
                    <a:pt x="2" y="16"/>
                    <a:pt x="0" y="19"/>
                  </a:cubicBezTo>
                  <a:cubicBezTo>
                    <a:pt x="3" y="23"/>
                    <a:pt x="9" y="32"/>
                    <a:pt x="13" y="32"/>
                  </a:cubicBezTo>
                  <a:cubicBezTo>
                    <a:pt x="15" y="32"/>
                    <a:pt x="16" y="33"/>
                    <a:pt x="17" y="34"/>
                  </a:cubicBezTo>
                  <a:cubicBezTo>
                    <a:pt x="15" y="42"/>
                    <a:pt x="23" y="47"/>
                    <a:pt x="32" y="51"/>
                  </a:cubicBezTo>
                  <a:cubicBezTo>
                    <a:pt x="30" y="51"/>
                    <a:pt x="29" y="52"/>
                    <a:pt x="28" y="52"/>
                  </a:cubicBezTo>
                  <a:cubicBezTo>
                    <a:pt x="30" y="58"/>
                    <a:pt x="36" y="61"/>
                    <a:pt x="45" y="61"/>
                  </a:cubicBezTo>
                  <a:cubicBezTo>
                    <a:pt x="56" y="61"/>
                    <a:pt x="56" y="49"/>
                    <a:pt x="60" y="47"/>
                  </a:cubicBezTo>
                  <a:cubicBezTo>
                    <a:pt x="62" y="47"/>
                    <a:pt x="63" y="47"/>
                    <a:pt x="65" y="47"/>
                  </a:cubicBezTo>
                  <a:cubicBezTo>
                    <a:pt x="67" y="48"/>
                    <a:pt x="71" y="51"/>
                    <a:pt x="73" y="51"/>
                  </a:cubicBezTo>
                  <a:cubicBezTo>
                    <a:pt x="75" y="51"/>
                    <a:pt x="79" y="51"/>
                    <a:pt x="86" y="51"/>
                  </a:cubicBezTo>
                  <a:cubicBezTo>
                    <a:pt x="80" y="56"/>
                    <a:pt x="66" y="62"/>
                    <a:pt x="59" y="64"/>
                  </a:cubicBezTo>
                  <a:cubicBezTo>
                    <a:pt x="57" y="65"/>
                    <a:pt x="45" y="65"/>
                    <a:pt x="45" y="70"/>
                  </a:cubicBezTo>
                  <a:cubicBezTo>
                    <a:pt x="45" y="76"/>
                    <a:pt x="48" y="78"/>
                    <a:pt x="53" y="78"/>
                  </a:cubicBezTo>
                  <a:cubicBezTo>
                    <a:pt x="57" y="78"/>
                    <a:pt x="62" y="77"/>
                    <a:pt x="65" y="77"/>
                  </a:cubicBezTo>
                  <a:cubicBezTo>
                    <a:pt x="68" y="77"/>
                    <a:pt x="85" y="77"/>
                    <a:pt x="88" y="79"/>
                  </a:cubicBezTo>
                  <a:cubicBezTo>
                    <a:pt x="82" y="81"/>
                    <a:pt x="76" y="79"/>
                    <a:pt x="71" y="83"/>
                  </a:cubicBezTo>
                  <a:cubicBezTo>
                    <a:pt x="71" y="83"/>
                    <a:pt x="64" y="83"/>
                    <a:pt x="58" y="83"/>
                  </a:cubicBezTo>
                  <a:cubicBezTo>
                    <a:pt x="55" y="83"/>
                    <a:pt x="53" y="83"/>
                    <a:pt x="51" y="83"/>
                  </a:cubicBezTo>
                  <a:cubicBezTo>
                    <a:pt x="51" y="101"/>
                    <a:pt x="80" y="108"/>
                    <a:pt x="93" y="116"/>
                  </a:cubicBezTo>
                  <a:cubicBezTo>
                    <a:pt x="100" y="109"/>
                    <a:pt x="99" y="94"/>
                    <a:pt x="108" y="87"/>
                  </a:cubicBezTo>
                  <a:cubicBezTo>
                    <a:pt x="111" y="85"/>
                    <a:pt x="115" y="86"/>
                    <a:pt x="116" y="83"/>
                  </a:cubicBezTo>
                  <a:cubicBezTo>
                    <a:pt x="121" y="69"/>
                    <a:pt x="127" y="46"/>
                    <a:pt x="145" y="46"/>
                  </a:cubicBezTo>
                  <a:cubicBezTo>
                    <a:pt x="145" y="46"/>
                    <a:pt x="149" y="53"/>
                    <a:pt x="158" y="54"/>
                  </a:cubicBezTo>
                  <a:cubicBezTo>
                    <a:pt x="155" y="54"/>
                    <a:pt x="153" y="54"/>
                    <a:pt x="150" y="55"/>
                  </a:cubicBezTo>
                  <a:cubicBezTo>
                    <a:pt x="152" y="59"/>
                    <a:pt x="157" y="69"/>
                    <a:pt x="161" y="70"/>
                  </a:cubicBezTo>
                  <a:cubicBezTo>
                    <a:pt x="160" y="78"/>
                    <a:pt x="154" y="75"/>
                    <a:pt x="153" y="85"/>
                  </a:cubicBezTo>
                  <a:cubicBezTo>
                    <a:pt x="160" y="85"/>
                    <a:pt x="171" y="85"/>
                    <a:pt x="177" y="86"/>
                  </a:cubicBezTo>
                  <a:cubicBezTo>
                    <a:pt x="176" y="88"/>
                    <a:pt x="176" y="91"/>
                    <a:pt x="177" y="95"/>
                  </a:cubicBezTo>
                  <a:cubicBezTo>
                    <a:pt x="190" y="91"/>
                    <a:pt x="196" y="82"/>
                    <a:pt x="210" y="77"/>
                  </a:cubicBezTo>
                  <a:cubicBezTo>
                    <a:pt x="205" y="70"/>
                    <a:pt x="190" y="74"/>
                    <a:pt x="190" y="58"/>
                  </a:cubicBezTo>
                  <a:cubicBezTo>
                    <a:pt x="183" y="58"/>
                    <a:pt x="181" y="58"/>
                    <a:pt x="173" y="58"/>
                  </a:cubicBezTo>
                  <a:cubicBezTo>
                    <a:pt x="174" y="56"/>
                    <a:pt x="174" y="53"/>
                    <a:pt x="173" y="50"/>
                  </a:cubicBezTo>
                  <a:cubicBezTo>
                    <a:pt x="171" y="50"/>
                    <a:pt x="169" y="51"/>
                    <a:pt x="168" y="51"/>
                  </a:cubicBezTo>
                  <a:cubicBezTo>
                    <a:pt x="166" y="51"/>
                    <a:pt x="165" y="51"/>
                    <a:pt x="163" y="50"/>
                  </a:cubicBezTo>
                  <a:cubicBezTo>
                    <a:pt x="165" y="50"/>
                    <a:pt x="167" y="50"/>
                    <a:pt x="169" y="50"/>
                  </a:cubicBezTo>
                  <a:cubicBezTo>
                    <a:pt x="163" y="43"/>
                    <a:pt x="135" y="27"/>
                    <a:pt x="126" y="27"/>
                  </a:cubicBezTo>
                  <a:cubicBezTo>
                    <a:pt x="125" y="27"/>
                    <a:pt x="123" y="27"/>
                    <a:pt x="121" y="27"/>
                  </a:cubicBezTo>
                  <a:cubicBezTo>
                    <a:pt x="122" y="23"/>
                    <a:pt x="123" y="14"/>
                    <a:pt x="115" y="14"/>
                  </a:cubicBezTo>
                  <a:cubicBezTo>
                    <a:pt x="111" y="14"/>
                    <a:pt x="110" y="19"/>
                    <a:pt x="105" y="21"/>
                  </a:cubicBezTo>
                  <a:cubicBezTo>
                    <a:pt x="105" y="17"/>
                    <a:pt x="107" y="14"/>
                    <a:pt x="107" y="11"/>
                  </a:cubicBezTo>
                  <a:cubicBezTo>
                    <a:pt x="107" y="5"/>
                    <a:pt x="93" y="0"/>
                    <a:pt x="8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g1202a3850ce_0_581"/>
            <p:cNvSpPr/>
            <p:nvPr/>
          </p:nvSpPr>
          <p:spPr>
            <a:xfrm>
              <a:off x="4073" y="-724"/>
              <a:ext cx="324" cy="116"/>
            </a:xfrm>
            <a:custGeom>
              <a:rect b="b" l="l" r="r" t="t"/>
              <a:pathLst>
                <a:path extrusionOk="0" h="49" w="137">
                  <a:moveTo>
                    <a:pt x="80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1" y="2"/>
                    <a:pt x="67" y="12"/>
                    <a:pt x="60" y="12"/>
                  </a:cubicBezTo>
                  <a:cubicBezTo>
                    <a:pt x="58" y="12"/>
                    <a:pt x="42" y="4"/>
                    <a:pt x="39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6" y="10"/>
                    <a:pt x="15" y="10"/>
                  </a:cubicBezTo>
                  <a:cubicBezTo>
                    <a:pt x="12" y="10"/>
                    <a:pt x="10" y="9"/>
                    <a:pt x="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3"/>
                    <a:pt x="3" y="17"/>
                    <a:pt x="7" y="20"/>
                  </a:cubicBezTo>
                  <a:cubicBezTo>
                    <a:pt x="7" y="26"/>
                    <a:pt x="9" y="28"/>
                    <a:pt x="13" y="28"/>
                  </a:cubicBezTo>
                  <a:cubicBezTo>
                    <a:pt x="16" y="28"/>
                    <a:pt x="21" y="26"/>
                    <a:pt x="26" y="26"/>
                  </a:cubicBezTo>
                  <a:cubicBezTo>
                    <a:pt x="27" y="26"/>
                    <a:pt x="49" y="28"/>
                    <a:pt x="51" y="28"/>
                  </a:cubicBezTo>
                  <a:cubicBezTo>
                    <a:pt x="48" y="29"/>
                    <a:pt x="42" y="29"/>
                    <a:pt x="38" y="30"/>
                  </a:cubicBezTo>
                  <a:cubicBezTo>
                    <a:pt x="36" y="30"/>
                    <a:pt x="31" y="30"/>
                    <a:pt x="27" y="31"/>
                  </a:cubicBezTo>
                  <a:cubicBezTo>
                    <a:pt x="28" y="35"/>
                    <a:pt x="29" y="38"/>
                    <a:pt x="3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8" y="46"/>
                    <a:pt x="73" y="49"/>
                    <a:pt x="82" y="49"/>
                  </a:cubicBezTo>
                  <a:cubicBezTo>
                    <a:pt x="98" y="49"/>
                    <a:pt x="124" y="30"/>
                    <a:pt x="137" y="22"/>
                  </a:cubicBezTo>
                  <a:cubicBezTo>
                    <a:pt x="134" y="15"/>
                    <a:pt x="124" y="8"/>
                    <a:pt x="113" y="8"/>
                  </a:cubicBezTo>
                  <a:cubicBezTo>
                    <a:pt x="105" y="8"/>
                    <a:pt x="108" y="8"/>
                    <a:pt x="96" y="8"/>
                  </a:cubicBezTo>
                  <a:cubicBezTo>
                    <a:pt x="88" y="8"/>
                    <a:pt x="85" y="13"/>
                    <a:pt x="80" y="13"/>
                  </a:cubicBezTo>
                  <a:cubicBezTo>
                    <a:pt x="79" y="9"/>
                    <a:pt x="80" y="6"/>
                    <a:pt x="8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g1202a3850ce_0_581"/>
            <p:cNvSpPr/>
            <p:nvPr/>
          </p:nvSpPr>
          <p:spPr>
            <a:xfrm>
              <a:off x="3794" y="-594"/>
              <a:ext cx="61" cy="54"/>
            </a:xfrm>
            <a:custGeom>
              <a:rect b="b" l="l" r="r" t="t"/>
              <a:pathLst>
                <a:path extrusionOk="0" h="23" w="26">
                  <a:moveTo>
                    <a:pt x="8" y="1"/>
                  </a:moveTo>
                  <a:cubicBezTo>
                    <a:pt x="0" y="6"/>
                    <a:pt x="16" y="20"/>
                    <a:pt x="26" y="23"/>
                  </a:cubicBezTo>
                  <a:cubicBezTo>
                    <a:pt x="22" y="11"/>
                    <a:pt x="15" y="9"/>
                    <a:pt x="8" y="1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g1202a3850ce_0_581"/>
            <p:cNvSpPr/>
            <p:nvPr/>
          </p:nvSpPr>
          <p:spPr>
            <a:xfrm>
              <a:off x="3087" y="872"/>
              <a:ext cx="156" cy="187"/>
            </a:xfrm>
            <a:custGeom>
              <a:rect b="b" l="l" r="r" t="t"/>
              <a:pathLst>
                <a:path extrusionOk="0" h="79" w="66">
                  <a:moveTo>
                    <a:pt x="48" y="0"/>
                  </a:moveTo>
                  <a:cubicBezTo>
                    <a:pt x="45" y="0"/>
                    <a:pt x="42" y="0"/>
                    <a:pt x="39" y="0"/>
                  </a:cubicBezTo>
                  <a:cubicBezTo>
                    <a:pt x="34" y="0"/>
                    <a:pt x="23" y="6"/>
                    <a:pt x="23" y="10"/>
                  </a:cubicBezTo>
                  <a:cubicBezTo>
                    <a:pt x="23" y="13"/>
                    <a:pt x="24" y="14"/>
                    <a:pt x="26" y="17"/>
                  </a:cubicBezTo>
                  <a:cubicBezTo>
                    <a:pt x="23" y="20"/>
                    <a:pt x="14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8" y="22"/>
                    <a:pt x="5" y="23"/>
                    <a:pt x="5" y="28"/>
                  </a:cubicBezTo>
                  <a:cubicBezTo>
                    <a:pt x="5" y="34"/>
                    <a:pt x="10" y="37"/>
                    <a:pt x="15" y="39"/>
                  </a:cubicBezTo>
                  <a:cubicBezTo>
                    <a:pt x="13" y="52"/>
                    <a:pt x="0" y="53"/>
                    <a:pt x="0" y="66"/>
                  </a:cubicBezTo>
                  <a:cubicBezTo>
                    <a:pt x="0" y="73"/>
                    <a:pt x="7" y="79"/>
                    <a:pt x="13" y="79"/>
                  </a:cubicBezTo>
                  <a:cubicBezTo>
                    <a:pt x="16" y="79"/>
                    <a:pt x="21" y="78"/>
                    <a:pt x="23" y="76"/>
                  </a:cubicBezTo>
                  <a:cubicBezTo>
                    <a:pt x="27" y="74"/>
                    <a:pt x="34" y="65"/>
                    <a:pt x="42" y="65"/>
                  </a:cubicBezTo>
                  <a:cubicBezTo>
                    <a:pt x="43" y="65"/>
                    <a:pt x="45" y="65"/>
                    <a:pt x="46" y="65"/>
                  </a:cubicBezTo>
                  <a:cubicBezTo>
                    <a:pt x="50" y="65"/>
                    <a:pt x="54" y="65"/>
                    <a:pt x="56" y="62"/>
                  </a:cubicBezTo>
                  <a:cubicBezTo>
                    <a:pt x="60" y="58"/>
                    <a:pt x="56" y="52"/>
                    <a:pt x="56" y="47"/>
                  </a:cubicBezTo>
                  <a:cubicBezTo>
                    <a:pt x="56" y="47"/>
                    <a:pt x="56" y="33"/>
                    <a:pt x="56" y="29"/>
                  </a:cubicBezTo>
                  <a:cubicBezTo>
                    <a:pt x="56" y="25"/>
                    <a:pt x="66" y="26"/>
                    <a:pt x="66" y="22"/>
                  </a:cubicBezTo>
                  <a:cubicBezTo>
                    <a:pt x="66" y="13"/>
                    <a:pt x="60" y="0"/>
                    <a:pt x="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Google Shape;1319;g1202a3850ce_0_581"/>
            <p:cNvSpPr/>
            <p:nvPr/>
          </p:nvSpPr>
          <p:spPr>
            <a:xfrm>
              <a:off x="3191" y="714"/>
              <a:ext cx="33" cy="28"/>
            </a:xfrm>
            <a:custGeom>
              <a:rect b="b" l="l" r="r" t="t"/>
              <a:pathLst>
                <a:path extrusionOk="0" h="12" w="14">
                  <a:moveTo>
                    <a:pt x="14" y="0"/>
                  </a:moveTo>
                  <a:cubicBezTo>
                    <a:pt x="9" y="0"/>
                    <a:pt x="0" y="2"/>
                    <a:pt x="0" y="6"/>
                  </a:cubicBezTo>
                  <a:cubicBezTo>
                    <a:pt x="0" y="8"/>
                    <a:pt x="2" y="12"/>
                    <a:pt x="3" y="12"/>
                  </a:cubicBezTo>
                  <a:cubicBezTo>
                    <a:pt x="9" y="12"/>
                    <a:pt x="14" y="6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" name="Google Shape;1320;g1202a3850ce_0_581"/>
            <p:cNvSpPr/>
            <p:nvPr/>
          </p:nvSpPr>
          <p:spPr>
            <a:xfrm>
              <a:off x="3210" y="697"/>
              <a:ext cx="295" cy="431"/>
            </a:xfrm>
            <a:custGeom>
              <a:rect b="b" l="l" r="r" t="t"/>
              <a:pathLst>
                <a:path extrusionOk="0" h="182" w="125">
                  <a:moveTo>
                    <a:pt x="45" y="0"/>
                  </a:moveTo>
                  <a:cubicBezTo>
                    <a:pt x="41" y="0"/>
                    <a:pt x="36" y="0"/>
                    <a:pt x="30" y="0"/>
                  </a:cubicBezTo>
                  <a:cubicBezTo>
                    <a:pt x="27" y="0"/>
                    <a:pt x="21" y="5"/>
                    <a:pt x="21" y="7"/>
                  </a:cubicBezTo>
                  <a:cubicBezTo>
                    <a:pt x="21" y="10"/>
                    <a:pt x="19" y="12"/>
                    <a:pt x="19" y="16"/>
                  </a:cubicBezTo>
                  <a:cubicBezTo>
                    <a:pt x="16" y="16"/>
                    <a:pt x="12" y="18"/>
                    <a:pt x="12" y="23"/>
                  </a:cubicBezTo>
                  <a:cubicBezTo>
                    <a:pt x="12" y="24"/>
                    <a:pt x="13" y="25"/>
                    <a:pt x="14" y="26"/>
                  </a:cubicBezTo>
                  <a:cubicBezTo>
                    <a:pt x="14" y="27"/>
                    <a:pt x="13" y="29"/>
                    <a:pt x="12" y="29"/>
                  </a:cubicBezTo>
                  <a:cubicBezTo>
                    <a:pt x="11" y="29"/>
                    <a:pt x="9" y="27"/>
                    <a:pt x="9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1"/>
                    <a:pt x="4" y="33"/>
                    <a:pt x="12" y="34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9"/>
                    <a:pt x="9" y="43"/>
                    <a:pt x="9" y="45"/>
                  </a:cubicBezTo>
                  <a:cubicBezTo>
                    <a:pt x="9" y="47"/>
                    <a:pt x="13" y="49"/>
                    <a:pt x="17" y="50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5" y="55"/>
                    <a:pt x="14" y="56"/>
                    <a:pt x="14" y="58"/>
                  </a:cubicBezTo>
                  <a:cubicBezTo>
                    <a:pt x="14" y="61"/>
                    <a:pt x="14" y="62"/>
                    <a:pt x="14" y="66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8" y="64"/>
                    <a:pt x="16" y="63"/>
                    <a:pt x="19" y="59"/>
                  </a:cubicBezTo>
                  <a:cubicBezTo>
                    <a:pt x="20" y="60"/>
                    <a:pt x="23" y="61"/>
                    <a:pt x="28" y="61"/>
                  </a:cubicBezTo>
                  <a:cubicBezTo>
                    <a:pt x="26" y="65"/>
                    <a:pt x="28" y="66"/>
                    <a:pt x="28" y="71"/>
                  </a:cubicBezTo>
                  <a:cubicBezTo>
                    <a:pt x="28" y="75"/>
                    <a:pt x="22" y="78"/>
                    <a:pt x="22" y="82"/>
                  </a:cubicBezTo>
                  <a:cubicBezTo>
                    <a:pt x="22" y="87"/>
                    <a:pt x="26" y="87"/>
                    <a:pt x="31" y="87"/>
                  </a:cubicBezTo>
                  <a:cubicBezTo>
                    <a:pt x="35" y="87"/>
                    <a:pt x="38" y="84"/>
                    <a:pt x="43" y="84"/>
                  </a:cubicBezTo>
                  <a:cubicBezTo>
                    <a:pt x="45" y="84"/>
                    <a:pt x="46" y="84"/>
                    <a:pt x="48" y="84"/>
                  </a:cubicBezTo>
                  <a:cubicBezTo>
                    <a:pt x="47" y="87"/>
                    <a:pt x="44" y="88"/>
                    <a:pt x="44" y="92"/>
                  </a:cubicBezTo>
                  <a:cubicBezTo>
                    <a:pt x="44" y="96"/>
                    <a:pt x="49" y="98"/>
                    <a:pt x="54" y="98"/>
                  </a:cubicBezTo>
                  <a:cubicBezTo>
                    <a:pt x="55" y="98"/>
                    <a:pt x="56" y="98"/>
                    <a:pt x="57" y="98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54" y="111"/>
                    <a:pt x="42" y="116"/>
                    <a:pt x="33" y="116"/>
                  </a:cubicBezTo>
                  <a:cubicBezTo>
                    <a:pt x="33" y="121"/>
                    <a:pt x="37" y="124"/>
                    <a:pt x="37" y="131"/>
                  </a:cubicBezTo>
                  <a:cubicBezTo>
                    <a:pt x="37" y="139"/>
                    <a:pt x="22" y="139"/>
                    <a:pt x="22" y="147"/>
                  </a:cubicBezTo>
                  <a:cubicBezTo>
                    <a:pt x="22" y="148"/>
                    <a:pt x="24" y="150"/>
                    <a:pt x="25" y="150"/>
                  </a:cubicBezTo>
                  <a:cubicBezTo>
                    <a:pt x="28" y="150"/>
                    <a:pt x="27" y="147"/>
                    <a:pt x="30" y="147"/>
                  </a:cubicBezTo>
                  <a:cubicBezTo>
                    <a:pt x="36" y="147"/>
                    <a:pt x="38" y="154"/>
                    <a:pt x="45" y="154"/>
                  </a:cubicBezTo>
                  <a:cubicBezTo>
                    <a:pt x="49" y="154"/>
                    <a:pt x="52" y="151"/>
                    <a:pt x="55" y="148"/>
                  </a:cubicBezTo>
                  <a:cubicBezTo>
                    <a:pt x="55" y="149"/>
                    <a:pt x="56" y="151"/>
                    <a:pt x="56" y="152"/>
                  </a:cubicBezTo>
                  <a:cubicBezTo>
                    <a:pt x="56" y="159"/>
                    <a:pt x="45" y="157"/>
                    <a:pt x="38" y="159"/>
                  </a:cubicBezTo>
                  <a:cubicBezTo>
                    <a:pt x="36" y="159"/>
                    <a:pt x="20" y="176"/>
                    <a:pt x="19" y="178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23" y="182"/>
                    <a:pt x="23" y="182"/>
                    <a:pt x="23" y="182"/>
                  </a:cubicBezTo>
                  <a:cubicBezTo>
                    <a:pt x="25" y="179"/>
                    <a:pt x="27" y="177"/>
                    <a:pt x="30" y="177"/>
                  </a:cubicBezTo>
                  <a:cubicBezTo>
                    <a:pt x="38" y="177"/>
                    <a:pt x="38" y="177"/>
                    <a:pt x="38" y="177"/>
                  </a:cubicBezTo>
                  <a:cubicBezTo>
                    <a:pt x="38" y="173"/>
                    <a:pt x="41" y="168"/>
                    <a:pt x="46" y="168"/>
                  </a:cubicBezTo>
                  <a:cubicBezTo>
                    <a:pt x="50" y="168"/>
                    <a:pt x="52" y="172"/>
                    <a:pt x="56" y="172"/>
                  </a:cubicBezTo>
                  <a:cubicBezTo>
                    <a:pt x="64" y="172"/>
                    <a:pt x="78" y="167"/>
                    <a:pt x="83" y="167"/>
                  </a:cubicBezTo>
                  <a:cubicBezTo>
                    <a:pt x="86" y="167"/>
                    <a:pt x="98" y="167"/>
                    <a:pt x="104" y="167"/>
                  </a:cubicBezTo>
                  <a:cubicBezTo>
                    <a:pt x="111" y="167"/>
                    <a:pt x="114" y="164"/>
                    <a:pt x="119" y="159"/>
                  </a:cubicBezTo>
                  <a:cubicBezTo>
                    <a:pt x="119" y="155"/>
                    <a:pt x="119" y="155"/>
                    <a:pt x="119" y="155"/>
                  </a:cubicBezTo>
                  <a:cubicBezTo>
                    <a:pt x="116" y="155"/>
                    <a:pt x="114" y="155"/>
                    <a:pt x="108" y="153"/>
                  </a:cubicBezTo>
                  <a:cubicBezTo>
                    <a:pt x="113" y="146"/>
                    <a:pt x="125" y="141"/>
                    <a:pt x="125" y="132"/>
                  </a:cubicBezTo>
                  <a:cubicBezTo>
                    <a:pt x="125" y="127"/>
                    <a:pt x="121" y="122"/>
                    <a:pt x="114" y="122"/>
                  </a:cubicBezTo>
                  <a:cubicBezTo>
                    <a:pt x="113" y="122"/>
                    <a:pt x="112" y="122"/>
                    <a:pt x="112" y="122"/>
                  </a:cubicBezTo>
                  <a:cubicBezTo>
                    <a:pt x="110" y="122"/>
                    <a:pt x="110" y="122"/>
                    <a:pt x="107" y="124"/>
                  </a:cubicBezTo>
                  <a:cubicBezTo>
                    <a:pt x="110" y="122"/>
                    <a:pt x="110" y="122"/>
                    <a:pt x="110" y="122"/>
                  </a:cubicBezTo>
                  <a:cubicBezTo>
                    <a:pt x="108" y="123"/>
                    <a:pt x="107" y="125"/>
                    <a:pt x="104" y="126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1"/>
                    <a:pt x="106" y="120"/>
                    <a:pt x="106" y="118"/>
                  </a:cubicBezTo>
                  <a:cubicBezTo>
                    <a:pt x="106" y="114"/>
                    <a:pt x="101" y="111"/>
                    <a:pt x="101" y="107"/>
                  </a:cubicBezTo>
                  <a:cubicBezTo>
                    <a:pt x="101" y="94"/>
                    <a:pt x="87" y="91"/>
                    <a:pt x="78" y="82"/>
                  </a:cubicBezTo>
                  <a:cubicBezTo>
                    <a:pt x="72" y="76"/>
                    <a:pt x="74" y="63"/>
                    <a:pt x="64" y="60"/>
                  </a:cubicBezTo>
                  <a:cubicBezTo>
                    <a:pt x="63" y="60"/>
                    <a:pt x="62" y="60"/>
                    <a:pt x="61" y="60"/>
                  </a:cubicBezTo>
                  <a:cubicBezTo>
                    <a:pt x="60" y="60"/>
                    <a:pt x="59" y="60"/>
                    <a:pt x="58" y="60"/>
                  </a:cubicBezTo>
                  <a:cubicBezTo>
                    <a:pt x="57" y="60"/>
                    <a:pt x="57" y="60"/>
                    <a:pt x="56" y="60"/>
                  </a:cubicBezTo>
                  <a:cubicBezTo>
                    <a:pt x="54" y="60"/>
                    <a:pt x="53" y="60"/>
                    <a:pt x="51" y="60"/>
                  </a:cubicBezTo>
                  <a:cubicBezTo>
                    <a:pt x="52" y="58"/>
                    <a:pt x="54" y="56"/>
                    <a:pt x="56" y="55"/>
                  </a:cubicBezTo>
                  <a:cubicBezTo>
                    <a:pt x="56" y="44"/>
                    <a:pt x="72" y="38"/>
                    <a:pt x="70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8" y="22"/>
                    <a:pt x="37" y="21"/>
                    <a:pt x="37" y="19"/>
                  </a:cubicBezTo>
                  <a:cubicBezTo>
                    <a:pt x="39" y="12"/>
                    <a:pt x="50" y="13"/>
                    <a:pt x="50" y="5"/>
                  </a:cubicBezTo>
                  <a:cubicBezTo>
                    <a:pt x="50" y="4"/>
                    <a:pt x="47" y="0"/>
                    <a:pt x="4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g1202a3850ce_0_581"/>
            <p:cNvSpPr/>
            <p:nvPr/>
          </p:nvSpPr>
          <p:spPr>
            <a:xfrm>
              <a:off x="3274" y="920"/>
              <a:ext cx="14" cy="14"/>
            </a:xfrm>
            <a:custGeom>
              <a:rect b="b" l="l" r="r" t="t"/>
              <a:pathLst>
                <a:path extrusionOk="0" h="6" w="6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4"/>
                    <a:pt x="6" y="2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g1202a3850ce_0_581"/>
            <p:cNvSpPr/>
            <p:nvPr/>
          </p:nvSpPr>
          <p:spPr>
            <a:xfrm>
              <a:off x="2600" y="260"/>
              <a:ext cx="362" cy="163"/>
            </a:xfrm>
            <a:custGeom>
              <a:rect b="b" l="l" r="r" t="t"/>
              <a:pathLst>
                <a:path extrusionOk="0" h="69" w="153">
                  <a:moveTo>
                    <a:pt x="24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5" y="0"/>
                    <a:pt x="14" y="6"/>
                    <a:pt x="10" y="6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8" y="9"/>
                    <a:pt x="6" y="8"/>
                    <a:pt x="4" y="8"/>
                  </a:cubicBezTo>
                  <a:cubicBezTo>
                    <a:pt x="3" y="8"/>
                    <a:pt x="1" y="9"/>
                    <a:pt x="0" y="9"/>
                  </a:cubicBezTo>
                  <a:cubicBezTo>
                    <a:pt x="1" y="15"/>
                    <a:pt x="20" y="21"/>
                    <a:pt x="26" y="21"/>
                  </a:cubicBezTo>
                  <a:cubicBezTo>
                    <a:pt x="26" y="22"/>
                    <a:pt x="27" y="24"/>
                    <a:pt x="29" y="25"/>
                  </a:cubicBezTo>
                  <a:cubicBezTo>
                    <a:pt x="23" y="27"/>
                    <a:pt x="9" y="30"/>
                    <a:pt x="1" y="30"/>
                  </a:cubicBezTo>
                  <a:cubicBezTo>
                    <a:pt x="3" y="32"/>
                    <a:pt x="5" y="32"/>
                    <a:pt x="8" y="32"/>
                  </a:cubicBezTo>
                  <a:cubicBezTo>
                    <a:pt x="10" y="32"/>
                    <a:pt x="12" y="32"/>
                    <a:pt x="13" y="32"/>
                  </a:cubicBezTo>
                  <a:cubicBezTo>
                    <a:pt x="15" y="32"/>
                    <a:pt x="17" y="31"/>
                    <a:pt x="19" y="31"/>
                  </a:cubicBezTo>
                  <a:cubicBezTo>
                    <a:pt x="21" y="31"/>
                    <a:pt x="22" y="31"/>
                    <a:pt x="24" y="32"/>
                  </a:cubicBezTo>
                  <a:cubicBezTo>
                    <a:pt x="23" y="38"/>
                    <a:pt x="21" y="41"/>
                    <a:pt x="21" y="48"/>
                  </a:cubicBezTo>
                  <a:cubicBezTo>
                    <a:pt x="20" y="48"/>
                    <a:pt x="18" y="49"/>
                    <a:pt x="16" y="50"/>
                  </a:cubicBezTo>
                  <a:cubicBezTo>
                    <a:pt x="28" y="50"/>
                    <a:pt x="32" y="58"/>
                    <a:pt x="40" y="60"/>
                  </a:cubicBezTo>
                  <a:cubicBezTo>
                    <a:pt x="54" y="65"/>
                    <a:pt x="68" y="69"/>
                    <a:pt x="87" y="69"/>
                  </a:cubicBezTo>
                  <a:cubicBezTo>
                    <a:pt x="105" y="69"/>
                    <a:pt x="115" y="60"/>
                    <a:pt x="128" y="56"/>
                  </a:cubicBezTo>
                  <a:cubicBezTo>
                    <a:pt x="135" y="54"/>
                    <a:pt x="147" y="45"/>
                    <a:pt x="152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21"/>
                    <a:pt x="133" y="25"/>
                    <a:pt x="133" y="10"/>
                  </a:cubicBezTo>
                  <a:cubicBezTo>
                    <a:pt x="133" y="8"/>
                    <a:pt x="135" y="6"/>
                    <a:pt x="136" y="5"/>
                  </a:cubicBezTo>
                  <a:cubicBezTo>
                    <a:pt x="132" y="5"/>
                    <a:pt x="128" y="8"/>
                    <a:pt x="124" y="8"/>
                  </a:cubicBezTo>
                  <a:cubicBezTo>
                    <a:pt x="118" y="8"/>
                    <a:pt x="114" y="7"/>
                    <a:pt x="114" y="1"/>
                  </a:cubicBezTo>
                  <a:cubicBezTo>
                    <a:pt x="113" y="1"/>
                    <a:pt x="113" y="2"/>
                    <a:pt x="112" y="2"/>
                  </a:cubicBezTo>
                  <a:cubicBezTo>
                    <a:pt x="111" y="2"/>
                    <a:pt x="110" y="1"/>
                    <a:pt x="108" y="1"/>
                  </a:cubicBezTo>
                  <a:cubicBezTo>
                    <a:pt x="107" y="3"/>
                    <a:pt x="106" y="4"/>
                    <a:pt x="106" y="9"/>
                  </a:cubicBezTo>
                  <a:cubicBezTo>
                    <a:pt x="105" y="7"/>
                    <a:pt x="103" y="7"/>
                    <a:pt x="102" y="7"/>
                  </a:cubicBezTo>
                  <a:cubicBezTo>
                    <a:pt x="98" y="7"/>
                    <a:pt x="93" y="10"/>
                    <a:pt x="88" y="10"/>
                  </a:cubicBezTo>
                  <a:cubicBezTo>
                    <a:pt x="83" y="10"/>
                    <a:pt x="79" y="9"/>
                    <a:pt x="71" y="9"/>
                  </a:cubicBezTo>
                  <a:cubicBezTo>
                    <a:pt x="71" y="10"/>
                    <a:pt x="71" y="12"/>
                    <a:pt x="71" y="14"/>
                  </a:cubicBezTo>
                  <a:cubicBezTo>
                    <a:pt x="69" y="13"/>
                    <a:pt x="68" y="11"/>
                    <a:pt x="64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48" y="13"/>
                    <a:pt x="47" y="11"/>
                    <a:pt x="44" y="9"/>
                  </a:cubicBezTo>
                  <a:cubicBezTo>
                    <a:pt x="43" y="11"/>
                    <a:pt x="43" y="12"/>
                    <a:pt x="44" y="15"/>
                  </a:cubicBezTo>
                  <a:cubicBezTo>
                    <a:pt x="42" y="16"/>
                    <a:pt x="39" y="19"/>
                    <a:pt x="35" y="19"/>
                  </a:cubicBezTo>
                  <a:cubicBezTo>
                    <a:pt x="31" y="19"/>
                    <a:pt x="26" y="12"/>
                    <a:pt x="27" y="8"/>
                  </a:cubicBezTo>
                  <a:cubicBezTo>
                    <a:pt x="26" y="5"/>
                    <a:pt x="24" y="3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g1202a3850ce_0_581"/>
            <p:cNvSpPr/>
            <p:nvPr/>
          </p:nvSpPr>
          <p:spPr>
            <a:xfrm>
              <a:off x="435" y="2246"/>
              <a:ext cx="371" cy="128"/>
            </a:xfrm>
            <a:custGeom>
              <a:rect b="b" l="l" r="r" t="t"/>
              <a:pathLst>
                <a:path extrusionOk="0" h="54" w="157">
                  <a:moveTo>
                    <a:pt x="43" y="0"/>
                  </a:moveTo>
                  <a:cubicBezTo>
                    <a:pt x="20" y="0"/>
                    <a:pt x="8" y="9"/>
                    <a:pt x="0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10" y="18"/>
                    <a:pt x="24" y="11"/>
                    <a:pt x="34" y="11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1"/>
                    <a:pt x="40" y="11"/>
                    <a:pt x="42" y="12"/>
                  </a:cubicBezTo>
                  <a:cubicBezTo>
                    <a:pt x="40" y="14"/>
                    <a:pt x="40" y="16"/>
                    <a:pt x="43" y="18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6" y="18"/>
                    <a:pt x="69" y="26"/>
                    <a:pt x="77" y="26"/>
                  </a:cubicBezTo>
                  <a:cubicBezTo>
                    <a:pt x="79" y="26"/>
                    <a:pt x="81" y="25"/>
                    <a:pt x="83" y="25"/>
                  </a:cubicBezTo>
                  <a:cubicBezTo>
                    <a:pt x="85" y="25"/>
                    <a:pt x="86" y="26"/>
                    <a:pt x="88" y="27"/>
                  </a:cubicBezTo>
                  <a:cubicBezTo>
                    <a:pt x="90" y="28"/>
                    <a:pt x="89" y="31"/>
                    <a:pt x="93" y="31"/>
                  </a:cubicBezTo>
                  <a:cubicBezTo>
                    <a:pt x="95" y="39"/>
                    <a:pt x="104" y="39"/>
                    <a:pt x="111" y="42"/>
                  </a:cubicBezTo>
                  <a:cubicBezTo>
                    <a:pt x="111" y="45"/>
                    <a:pt x="109" y="47"/>
                    <a:pt x="106" y="47"/>
                  </a:cubicBezTo>
                  <a:cubicBezTo>
                    <a:pt x="106" y="48"/>
                    <a:pt x="106" y="49"/>
                    <a:pt x="106" y="50"/>
                  </a:cubicBezTo>
                  <a:cubicBezTo>
                    <a:pt x="116" y="50"/>
                    <a:pt x="125" y="54"/>
                    <a:pt x="137" y="54"/>
                  </a:cubicBezTo>
                  <a:cubicBezTo>
                    <a:pt x="143" y="54"/>
                    <a:pt x="153" y="54"/>
                    <a:pt x="157" y="48"/>
                  </a:cubicBezTo>
                  <a:cubicBezTo>
                    <a:pt x="153" y="46"/>
                    <a:pt x="151" y="39"/>
                    <a:pt x="145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6" y="36"/>
                    <a:pt x="137" y="34"/>
                    <a:pt x="137" y="33"/>
                  </a:cubicBezTo>
                  <a:cubicBezTo>
                    <a:pt x="125" y="33"/>
                    <a:pt x="111" y="27"/>
                    <a:pt x="104" y="20"/>
                  </a:cubicBezTo>
                  <a:cubicBezTo>
                    <a:pt x="103" y="19"/>
                    <a:pt x="99" y="13"/>
                    <a:pt x="95" y="13"/>
                  </a:cubicBezTo>
                  <a:cubicBezTo>
                    <a:pt x="78" y="13"/>
                    <a:pt x="67" y="0"/>
                    <a:pt x="4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Google Shape;1324;g1202a3850ce_0_581"/>
            <p:cNvSpPr/>
            <p:nvPr/>
          </p:nvSpPr>
          <p:spPr>
            <a:xfrm>
              <a:off x="487" y="2294"/>
              <a:ext cx="19" cy="21"/>
            </a:xfrm>
            <a:custGeom>
              <a:rect b="b" l="l" r="r" t="t"/>
              <a:pathLst>
                <a:path extrusionOk="0" h="9" w="8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0" y="5"/>
                    <a:pt x="0" y="9"/>
                  </a:cubicBezTo>
                  <a:cubicBezTo>
                    <a:pt x="0" y="9"/>
                    <a:pt x="0" y="9"/>
                    <a:pt x="1" y="9"/>
                  </a:cubicBezTo>
                  <a:cubicBezTo>
                    <a:pt x="4" y="9"/>
                    <a:pt x="7" y="9"/>
                    <a:pt x="7" y="9"/>
                  </a:cubicBezTo>
                  <a:cubicBezTo>
                    <a:pt x="8" y="6"/>
                    <a:pt x="8" y="3"/>
                    <a:pt x="7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1325;g1202a3850ce_0_581"/>
            <p:cNvSpPr/>
            <p:nvPr/>
          </p:nvSpPr>
          <p:spPr>
            <a:xfrm>
              <a:off x="671" y="2421"/>
              <a:ext cx="62" cy="26"/>
            </a:xfrm>
            <a:custGeom>
              <a:rect b="b" l="l" r="r" t="t"/>
              <a:pathLst>
                <a:path extrusionOk="0" h="11" w="26">
                  <a:moveTo>
                    <a:pt x="6" y="0"/>
                  </a:moveTo>
                  <a:cubicBezTo>
                    <a:pt x="4" y="0"/>
                    <a:pt x="0" y="1"/>
                    <a:pt x="0" y="3"/>
                  </a:cubicBezTo>
                  <a:cubicBezTo>
                    <a:pt x="0" y="7"/>
                    <a:pt x="5" y="11"/>
                    <a:pt x="9" y="11"/>
                  </a:cubicBezTo>
                  <a:cubicBezTo>
                    <a:pt x="15" y="11"/>
                    <a:pt x="20" y="8"/>
                    <a:pt x="26" y="7"/>
                  </a:cubicBezTo>
                  <a:cubicBezTo>
                    <a:pt x="26" y="5"/>
                    <a:pt x="25" y="4"/>
                    <a:pt x="21" y="3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9" y="3"/>
                    <a:pt x="12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g1202a3850ce_0_581"/>
            <p:cNvSpPr/>
            <p:nvPr/>
          </p:nvSpPr>
          <p:spPr>
            <a:xfrm>
              <a:off x="1066" y="2417"/>
              <a:ext cx="50" cy="21"/>
            </a:xfrm>
            <a:custGeom>
              <a:rect b="b" l="l" r="r" t="t"/>
              <a:pathLst>
                <a:path extrusionOk="0" h="9" w="21">
                  <a:moveTo>
                    <a:pt x="5" y="0"/>
                  </a:moveTo>
                  <a:cubicBezTo>
                    <a:pt x="4" y="0"/>
                    <a:pt x="0" y="1"/>
                    <a:pt x="0" y="4"/>
                  </a:cubicBezTo>
                  <a:cubicBezTo>
                    <a:pt x="0" y="9"/>
                    <a:pt x="7" y="9"/>
                    <a:pt x="13" y="9"/>
                  </a:cubicBezTo>
                  <a:cubicBezTo>
                    <a:pt x="16" y="9"/>
                    <a:pt x="20" y="9"/>
                    <a:pt x="21" y="6"/>
                  </a:cubicBezTo>
                  <a:cubicBezTo>
                    <a:pt x="20" y="3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g1202a3850ce_0_581"/>
            <p:cNvSpPr/>
            <p:nvPr/>
          </p:nvSpPr>
          <p:spPr>
            <a:xfrm>
              <a:off x="809" y="2365"/>
              <a:ext cx="212" cy="85"/>
            </a:xfrm>
            <a:custGeom>
              <a:rect b="b" l="l" r="r" t="t"/>
              <a:pathLst>
                <a:path extrusionOk="0" h="36" w="90">
                  <a:moveTo>
                    <a:pt x="20" y="0"/>
                  </a:moveTo>
                  <a:cubicBezTo>
                    <a:pt x="18" y="0"/>
                    <a:pt x="16" y="2"/>
                    <a:pt x="16" y="4"/>
                  </a:cubicBezTo>
                  <a:cubicBezTo>
                    <a:pt x="16" y="7"/>
                    <a:pt x="19" y="10"/>
                    <a:pt x="23" y="10"/>
                  </a:cubicBezTo>
                  <a:cubicBezTo>
                    <a:pt x="23" y="14"/>
                    <a:pt x="23" y="18"/>
                    <a:pt x="26" y="21"/>
                  </a:cubicBezTo>
                  <a:cubicBezTo>
                    <a:pt x="24" y="22"/>
                    <a:pt x="22" y="22"/>
                    <a:pt x="19" y="22"/>
                  </a:cubicBezTo>
                  <a:cubicBezTo>
                    <a:pt x="15" y="22"/>
                    <a:pt x="10" y="21"/>
                    <a:pt x="3" y="21"/>
                  </a:cubicBezTo>
                  <a:cubicBezTo>
                    <a:pt x="2" y="22"/>
                    <a:pt x="1" y="24"/>
                    <a:pt x="0" y="24"/>
                  </a:cubicBezTo>
                  <a:cubicBezTo>
                    <a:pt x="0" y="27"/>
                    <a:pt x="3" y="31"/>
                    <a:pt x="6" y="32"/>
                  </a:cubicBezTo>
                  <a:cubicBezTo>
                    <a:pt x="6" y="30"/>
                    <a:pt x="7" y="29"/>
                    <a:pt x="7" y="28"/>
                  </a:cubicBezTo>
                  <a:cubicBezTo>
                    <a:pt x="8" y="28"/>
                    <a:pt x="8" y="28"/>
                    <a:pt x="9" y="28"/>
                  </a:cubicBezTo>
                  <a:cubicBezTo>
                    <a:pt x="10" y="28"/>
                    <a:pt x="11" y="28"/>
                    <a:pt x="13" y="28"/>
                  </a:cubicBezTo>
                  <a:cubicBezTo>
                    <a:pt x="16" y="28"/>
                    <a:pt x="21" y="27"/>
                    <a:pt x="26" y="27"/>
                  </a:cubicBezTo>
                  <a:cubicBezTo>
                    <a:pt x="30" y="27"/>
                    <a:pt x="34" y="28"/>
                    <a:pt x="37" y="29"/>
                  </a:cubicBezTo>
                  <a:cubicBezTo>
                    <a:pt x="40" y="31"/>
                    <a:pt x="38" y="36"/>
                    <a:pt x="43" y="36"/>
                  </a:cubicBezTo>
                  <a:cubicBezTo>
                    <a:pt x="49" y="36"/>
                    <a:pt x="48" y="27"/>
                    <a:pt x="55" y="27"/>
                  </a:cubicBezTo>
                  <a:cubicBezTo>
                    <a:pt x="58" y="27"/>
                    <a:pt x="57" y="29"/>
                    <a:pt x="61" y="29"/>
                  </a:cubicBezTo>
                  <a:cubicBezTo>
                    <a:pt x="64" y="29"/>
                    <a:pt x="66" y="27"/>
                    <a:pt x="7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6" y="20"/>
                    <a:pt x="81" y="18"/>
                    <a:pt x="75" y="13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69" y="11"/>
                    <a:pt x="65" y="2"/>
                    <a:pt x="48" y="2"/>
                  </a:cubicBezTo>
                  <a:cubicBezTo>
                    <a:pt x="43" y="2"/>
                    <a:pt x="40" y="4"/>
                    <a:pt x="33" y="4"/>
                  </a:cubicBezTo>
                  <a:cubicBezTo>
                    <a:pt x="28" y="4"/>
                    <a:pt x="25" y="0"/>
                    <a:pt x="2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g1202a3850ce_0_581"/>
            <p:cNvSpPr/>
            <p:nvPr/>
          </p:nvSpPr>
          <p:spPr>
            <a:xfrm>
              <a:off x="1260" y="2705"/>
              <a:ext cx="26" cy="29"/>
            </a:xfrm>
            <a:custGeom>
              <a:rect b="b" l="l" r="r" t="t"/>
              <a:pathLst>
                <a:path extrusionOk="0" h="12" w="11">
                  <a:moveTo>
                    <a:pt x="11" y="0"/>
                  </a:moveTo>
                  <a:cubicBezTo>
                    <a:pt x="9" y="0"/>
                    <a:pt x="7" y="0"/>
                    <a:pt x="6" y="0"/>
                  </a:cubicBezTo>
                  <a:cubicBezTo>
                    <a:pt x="3" y="0"/>
                    <a:pt x="0" y="6"/>
                    <a:pt x="0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3" y="11"/>
                    <a:pt x="4" y="11"/>
                  </a:cubicBezTo>
                  <a:cubicBezTo>
                    <a:pt x="7" y="11"/>
                    <a:pt x="10" y="6"/>
                    <a:pt x="11" y="4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g1202a3850ce_0_581"/>
            <p:cNvSpPr/>
            <p:nvPr/>
          </p:nvSpPr>
          <p:spPr>
            <a:xfrm>
              <a:off x="1648" y="3084"/>
              <a:ext cx="85" cy="63"/>
            </a:xfrm>
            <a:custGeom>
              <a:rect b="b" l="l" r="r" t="t"/>
              <a:pathLst>
                <a:path extrusionOk="0" h="27" w="36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4" y="0"/>
                    <a:pt x="0" y="5"/>
                    <a:pt x="0" y="13"/>
                  </a:cubicBezTo>
                  <a:cubicBezTo>
                    <a:pt x="0" y="18"/>
                    <a:pt x="13" y="27"/>
                    <a:pt x="21" y="27"/>
                  </a:cubicBezTo>
                  <a:cubicBezTo>
                    <a:pt x="28" y="27"/>
                    <a:pt x="36" y="15"/>
                    <a:pt x="36" y="10"/>
                  </a:cubicBezTo>
                  <a:cubicBezTo>
                    <a:pt x="36" y="9"/>
                    <a:pt x="34" y="6"/>
                    <a:pt x="32" y="6"/>
                  </a:cubicBezTo>
                  <a:cubicBezTo>
                    <a:pt x="30" y="6"/>
                    <a:pt x="28" y="8"/>
                    <a:pt x="26" y="8"/>
                  </a:cubicBezTo>
                  <a:cubicBezTo>
                    <a:pt x="25" y="8"/>
                    <a:pt x="24" y="7"/>
                    <a:pt x="23" y="5"/>
                  </a:cubicBezTo>
                  <a:cubicBezTo>
                    <a:pt x="19" y="5"/>
                    <a:pt x="16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Google Shape;1330;g1202a3850ce_0_581"/>
            <p:cNvSpPr/>
            <p:nvPr/>
          </p:nvSpPr>
          <p:spPr>
            <a:xfrm>
              <a:off x="816" y="4690"/>
              <a:ext cx="30" cy="70"/>
            </a:xfrm>
            <a:custGeom>
              <a:rect b="b" l="l" r="r" t="t"/>
              <a:pathLst>
                <a:path extrusionOk="0" h="30" w="13">
                  <a:moveTo>
                    <a:pt x="6" y="0"/>
                  </a:moveTo>
                  <a:cubicBezTo>
                    <a:pt x="3" y="0"/>
                    <a:pt x="0" y="16"/>
                    <a:pt x="0" y="16"/>
                  </a:cubicBezTo>
                  <a:cubicBezTo>
                    <a:pt x="0" y="16"/>
                    <a:pt x="0" y="20"/>
                    <a:pt x="0" y="23"/>
                  </a:cubicBezTo>
                  <a:cubicBezTo>
                    <a:pt x="0" y="25"/>
                    <a:pt x="3" y="30"/>
                    <a:pt x="6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3"/>
                    <a:pt x="13" y="12"/>
                    <a:pt x="13" y="9"/>
                  </a:cubicBezTo>
                  <a:cubicBezTo>
                    <a:pt x="13" y="5"/>
                    <a:pt x="11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g1202a3850ce_0_581"/>
            <p:cNvSpPr/>
            <p:nvPr/>
          </p:nvSpPr>
          <p:spPr>
            <a:xfrm>
              <a:off x="560" y="2646"/>
              <a:ext cx="1658" cy="2675"/>
            </a:xfrm>
            <a:custGeom>
              <a:rect b="b" l="l" r="r" t="t"/>
              <a:pathLst>
                <a:path extrusionOk="0" h="1131" w="701">
                  <a:moveTo>
                    <a:pt x="148" y="0"/>
                  </a:moveTo>
                  <a:cubicBezTo>
                    <a:pt x="141" y="0"/>
                    <a:pt x="140" y="8"/>
                    <a:pt x="133" y="10"/>
                  </a:cubicBezTo>
                  <a:cubicBezTo>
                    <a:pt x="120" y="14"/>
                    <a:pt x="111" y="16"/>
                    <a:pt x="99" y="21"/>
                  </a:cubicBezTo>
                  <a:cubicBezTo>
                    <a:pt x="92" y="23"/>
                    <a:pt x="87" y="24"/>
                    <a:pt x="84" y="33"/>
                  </a:cubicBezTo>
                  <a:cubicBezTo>
                    <a:pt x="83" y="37"/>
                    <a:pt x="83" y="44"/>
                    <a:pt x="80" y="46"/>
                  </a:cubicBezTo>
                  <a:cubicBezTo>
                    <a:pt x="76" y="48"/>
                    <a:pt x="71" y="50"/>
                    <a:pt x="71" y="55"/>
                  </a:cubicBezTo>
                  <a:cubicBezTo>
                    <a:pt x="70" y="55"/>
                    <a:pt x="68" y="57"/>
                    <a:pt x="68" y="58"/>
                  </a:cubicBezTo>
                  <a:cubicBezTo>
                    <a:pt x="68" y="59"/>
                    <a:pt x="68" y="60"/>
                    <a:pt x="68" y="61"/>
                  </a:cubicBezTo>
                  <a:cubicBezTo>
                    <a:pt x="66" y="61"/>
                    <a:pt x="66" y="62"/>
                    <a:pt x="65" y="62"/>
                  </a:cubicBezTo>
                  <a:cubicBezTo>
                    <a:pt x="64" y="62"/>
                    <a:pt x="64" y="61"/>
                    <a:pt x="62" y="61"/>
                  </a:cubicBezTo>
                  <a:cubicBezTo>
                    <a:pt x="61" y="62"/>
                    <a:pt x="59" y="63"/>
                    <a:pt x="58" y="64"/>
                  </a:cubicBezTo>
                  <a:cubicBezTo>
                    <a:pt x="55" y="67"/>
                    <a:pt x="51" y="71"/>
                    <a:pt x="49" y="72"/>
                  </a:cubicBezTo>
                  <a:cubicBezTo>
                    <a:pt x="49" y="73"/>
                    <a:pt x="48" y="74"/>
                    <a:pt x="48" y="76"/>
                  </a:cubicBezTo>
                  <a:cubicBezTo>
                    <a:pt x="48" y="85"/>
                    <a:pt x="58" y="84"/>
                    <a:pt x="58" y="95"/>
                  </a:cubicBezTo>
                  <a:cubicBezTo>
                    <a:pt x="58" y="100"/>
                    <a:pt x="55" y="102"/>
                    <a:pt x="55" y="108"/>
                  </a:cubicBezTo>
                  <a:cubicBezTo>
                    <a:pt x="55" y="113"/>
                    <a:pt x="58" y="116"/>
                    <a:pt x="58" y="120"/>
                  </a:cubicBezTo>
                  <a:cubicBezTo>
                    <a:pt x="58" y="121"/>
                    <a:pt x="58" y="122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56" y="128"/>
                    <a:pt x="59" y="131"/>
                    <a:pt x="62" y="132"/>
                  </a:cubicBezTo>
                  <a:cubicBezTo>
                    <a:pt x="58" y="146"/>
                    <a:pt x="45" y="143"/>
                    <a:pt x="39" y="154"/>
                  </a:cubicBezTo>
                  <a:cubicBezTo>
                    <a:pt x="35" y="163"/>
                    <a:pt x="31" y="177"/>
                    <a:pt x="17" y="177"/>
                  </a:cubicBezTo>
                  <a:cubicBezTo>
                    <a:pt x="19" y="200"/>
                    <a:pt x="6" y="198"/>
                    <a:pt x="6" y="210"/>
                  </a:cubicBezTo>
                  <a:cubicBezTo>
                    <a:pt x="6" y="218"/>
                    <a:pt x="7" y="228"/>
                    <a:pt x="14" y="228"/>
                  </a:cubicBezTo>
                  <a:cubicBezTo>
                    <a:pt x="16" y="228"/>
                    <a:pt x="17" y="227"/>
                    <a:pt x="18" y="227"/>
                  </a:cubicBezTo>
                  <a:cubicBezTo>
                    <a:pt x="19" y="227"/>
                    <a:pt x="20" y="228"/>
                    <a:pt x="22" y="229"/>
                  </a:cubicBezTo>
                  <a:cubicBezTo>
                    <a:pt x="20" y="237"/>
                    <a:pt x="10" y="239"/>
                    <a:pt x="6" y="247"/>
                  </a:cubicBezTo>
                  <a:cubicBezTo>
                    <a:pt x="4" y="249"/>
                    <a:pt x="0" y="257"/>
                    <a:pt x="0" y="263"/>
                  </a:cubicBezTo>
                  <a:cubicBezTo>
                    <a:pt x="0" y="273"/>
                    <a:pt x="7" y="283"/>
                    <a:pt x="13" y="289"/>
                  </a:cubicBezTo>
                  <a:cubicBezTo>
                    <a:pt x="15" y="291"/>
                    <a:pt x="19" y="290"/>
                    <a:pt x="21" y="293"/>
                  </a:cubicBezTo>
                  <a:cubicBezTo>
                    <a:pt x="23" y="297"/>
                    <a:pt x="24" y="304"/>
                    <a:pt x="27" y="308"/>
                  </a:cubicBezTo>
                  <a:cubicBezTo>
                    <a:pt x="29" y="309"/>
                    <a:pt x="33" y="308"/>
                    <a:pt x="34" y="312"/>
                  </a:cubicBezTo>
                  <a:cubicBezTo>
                    <a:pt x="39" y="322"/>
                    <a:pt x="42" y="328"/>
                    <a:pt x="46" y="341"/>
                  </a:cubicBezTo>
                  <a:cubicBezTo>
                    <a:pt x="49" y="352"/>
                    <a:pt x="60" y="362"/>
                    <a:pt x="64" y="374"/>
                  </a:cubicBezTo>
                  <a:cubicBezTo>
                    <a:pt x="66" y="382"/>
                    <a:pt x="74" y="386"/>
                    <a:pt x="74" y="394"/>
                  </a:cubicBezTo>
                  <a:cubicBezTo>
                    <a:pt x="74" y="401"/>
                    <a:pt x="72" y="407"/>
                    <a:pt x="76" y="411"/>
                  </a:cubicBezTo>
                  <a:cubicBezTo>
                    <a:pt x="86" y="420"/>
                    <a:pt x="93" y="428"/>
                    <a:pt x="108" y="432"/>
                  </a:cubicBezTo>
                  <a:cubicBezTo>
                    <a:pt x="115" y="435"/>
                    <a:pt x="119" y="437"/>
                    <a:pt x="125" y="443"/>
                  </a:cubicBezTo>
                  <a:cubicBezTo>
                    <a:pt x="131" y="449"/>
                    <a:pt x="137" y="448"/>
                    <a:pt x="145" y="451"/>
                  </a:cubicBezTo>
                  <a:cubicBezTo>
                    <a:pt x="154" y="456"/>
                    <a:pt x="162" y="464"/>
                    <a:pt x="167" y="477"/>
                  </a:cubicBezTo>
                  <a:cubicBezTo>
                    <a:pt x="169" y="483"/>
                    <a:pt x="171" y="514"/>
                    <a:pt x="171" y="519"/>
                  </a:cubicBezTo>
                  <a:cubicBezTo>
                    <a:pt x="171" y="528"/>
                    <a:pt x="167" y="542"/>
                    <a:pt x="167" y="549"/>
                  </a:cubicBezTo>
                  <a:cubicBezTo>
                    <a:pt x="167" y="556"/>
                    <a:pt x="167" y="556"/>
                    <a:pt x="167" y="572"/>
                  </a:cubicBezTo>
                  <a:cubicBezTo>
                    <a:pt x="166" y="578"/>
                    <a:pt x="163" y="587"/>
                    <a:pt x="163" y="591"/>
                  </a:cubicBezTo>
                  <a:cubicBezTo>
                    <a:pt x="163" y="592"/>
                    <a:pt x="163" y="594"/>
                    <a:pt x="163" y="596"/>
                  </a:cubicBezTo>
                  <a:cubicBezTo>
                    <a:pt x="163" y="614"/>
                    <a:pt x="151" y="627"/>
                    <a:pt x="151" y="647"/>
                  </a:cubicBezTo>
                  <a:cubicBezTo>
                    <a:pt x="151" y="655"/>
                    <a:pt x="145" y="663"/>
                    <a:pt x="148" y="672"/>
                  </a:cubicBezTo>
                  <a:cubicBezTo>
                    <a:pt x="149" y="712"/>
                    <a:pt x="149" y="712"/>
                    <a:pt x="149" y="712"/>
                  </a:cubicBezTo>
                  <a:cubicBezTo>
                    <a:pt x="146" y="724"/>
                    <a:pt x="146" y="733"/>
                    <a:pt x="142" y="746"/>
                  </a:cubicBezTo>
                  <a:cubicBezTo>
                    <a:pt x="141" y="748"/>
                    <a:pt x="139" y="747"/>
                    <a:pt x="137" y="749"/>
                  </a:cubicBezTo>
                  <a:cubicBezTo>
                    <a:pt x="134" y="753"/>
                    <a:pt x="133" y="760"/>
                    <a:pt x="131" y="764"/>
                  </a:cubicBezTo>
                  <a:cubicBezTo>
                    <a:pt x="127" y="771"/>
                    <a:pt x="119" y="784"/>
                    <a:pt x="119" y="796"/>
                  </a:cubicBezTo>
                  <a:cubicBezTo>
                    <a:pt x="119" y="799"/>
                    <a:pt x="120" y="814"/>
                    <a:pt x="122" y="814"/>
                  </a:cubicBezTo>
                  <a:cubicBezTo>
                    <a:pt x="122" y="814"/>
                    <a:pt x="125" y="817"/>
                    <a:pt x="125" y="820"/>
                  </a:cubicBezTo>
                  <a:cubicBezTo>
                    <a:pt x="125" y="822"/>
                    <a:pt x="123" y="823"/>
                    <a:pt x="120" y="823"/>
                  </a:cubicBezTo>
                  <a:cubicBezTo>
                    <a:pt x="118" y="833"/>
                    <a:pt x="114" y="837"/>
                    <a:pt x="114" y="847"/>
                  </a:cubicBezTo>
                  <a:cubicBezTo>
                    <a:pt x="114" y="853"/>
                    <a:pt x="118" y="865"/>
                    <a:pt x="122" y="865"/>
                  </a:cubicBezTo>
                  <a:cubicBezTo>
                    <a:pt x="125" y="865"/>
                    <a:pt x="126" y="861"/>
                    <a:pt x="130" y="859"/>
                  </a:cubicBezTo>
                  <a:cubicBezTo>
                    <a:pt x="130" y="859"/>
                    <a:pt x="131" y="859"/>
                    <a:pt x="131" y="859"/>
                  </a:cubicBezTo>
                  <a:cubicBezTo>
                    <a:pt x="132" y="859"/>
                    <a:pt x="133" y="859"/>
                    <a:pt x="134" y="859"/>
                  </a:cubicBezTo>
                  <a:cubicBezTo>
                    <a:pt x="134" y="867"/>
                    <a:pt x="134" y="867"/>
                    <a:pt x="134" y="867"/>
                  </a:cubicBezTo>
                  <a:cubicBezTo>
                    <a:pt x="117" y="945"/>
                    <a:pt x="117" y="945"/>
                    <a:pt x="117" y="945"/>
                  </a:cubicBezTo>
                  <a:cubicBezTo>
                    <a:pt x="109" y="945"/>
                    <a:pt x="113" y="936"/>
                    <a:pt x="103" y="936"/>
                  </a:cubicBezTo>
                  <a:cubicBezTo>
                    <a:pt x="101" y="936"/>
                    <a:pt x="99" y="938"/>
                    <a:pt x="99" y="941"/>
                  </a:cubicBezTo>
                  <a:cubicBezTo>
                    <a:pt x="98" y="941"/>
                    <a:pt x="98" y="941"/>
                    <a:pt x="98" y="941"/>
                  </a:cubicBezTo>
                  <a:cubicBezTo>
                    <a:pt x="98" y="947"/>
                    <a:pt x="98" y="947"/>
                    <a:pt x="98" y="947"/>
                  </a:cubicBezTo>
                  <a:cubicBezTo>
                    <a:pt x="99" y="953"/>
                    <a:pt x="105" y="961"/>
                    <a:pt x="105" y="965"/>
                  </a:cubicBezTo>
                  <a:cubicBezTo>
                    <a:pt x="105" y="974"/>
                    <a:pt x="93" y="977"/>
                    <a:pt x="93" y="987"/>
                  </a:cubicBezTo>
                  <a:cubicBezTo>
                    <a:pt x="93" y="996"/>
                    <a:pt x="101" y="1014"/>
                    <a:pt x="101" y="1026"/>
                  </a:cubicBezTo>
                  <a:cubicBezTo>
                    <a:pt x="101" y="1028"/>
                    <a:pt x="101" y="1030"/>
                    <a:pt x="101" y="1033"/>
                  </a:cubicBezTo>
                  <a:cubicBezTo>
                    <a:pt x="101" y="1044"/>
                    <a:pt x="115" y="1042"/>
                    <a:pt x="115" y="1055"/>
                  </a:cubicBezTo>
                  <a:cubicBezTo>
                    <a:pt x="115" y="1058"/>
                    <a:pt x="113" y="1061"/>
                    <a:pt x="112" y="1064"/>
                  </a:cubicBezTo>
                  <a:cubicBezTo>
                    <a:pt x="113" y="1065"/>
                    <a:pt x="114" y="1066"/>
                    <a:pt x="116" y="1067"/>
                  </a:cubicBezTo>
                  <a:cubicBezTo>
                    <a:pt x="115" y="1071"/>
                    <a:pt x="106" y="1071"/>
                    <a:pt x="106" y="1076"/>
                  </a:cubicBezTo>
                  <a:cubicBezTo>
                    <a:pt x="106" y="1077"/>
                    <a:pt x="109" y="1079"/>
                    <a:pt x="111" y="1081"/>
                  </a:cubicBezTo>
                  <a:cubicBezTo>
                    <a:pt x="118" y="1088"/>
                    <a:pt x="122" y="1095"/>
                    <a:pt x="137" y="1095"/>
                  </a:cubicBezTo>
                  <a:cubicBezTo>
                    <a:pt x="137" y="1098"/>
                    <a:pt x="138" y="1102"/>
                    <a:pt x="142" y="1102"/>
                  </a:cubicBezTo>
                  <a:cubicBezTo>
                    <a:pt x="146" y="1102"/>
                    <a:pt x="148" y="1102"/>
                    <a:pt x="152" y="1102"/>
                  </a:cubicBezTo>
                  <a:cubicBezTo>
                    <a:pt x="152" y="1111"/>
                    <a:pt x="164" y="1111"/>
                    <a:pt x="172" y="1114"/>
                  </a:cubicBezTo>
                  <a:cubicBezTo>
                    <a:pt x="180" y="1117"/>
                    <a:pt x="176" y="1131"/>
                    <a:pt x="188" y="1131"/>
                  </a:cubicBezTo>
                  <a:cubicBezTo>
                    <a:pt x="194" y="1131"/>
                    <a:pt x="198" y="1131"/>
                    <a:pt x="203" y="1131"/>
                  </a:cubicBezTo>
                  <a:cubicBezTo>
                    <a:pt x="205" y="1131"/>
                    <a:pt x="207" y="1129"/>
                    <a:pt x="208" y="1129"/>
                  </a:cubicBezTo>
                  <a:cubicBezTo>
                    <a:pt x="211" y="1129"/>
                    <a:pt x="210" y="1129"/>
                    <a:pt x="214" y="1129"/>
                  </a:cubicBezTo>
                  <a:cubicBezTo>
                    <a:pt x="219" y="1129"/>
                    <a:pt x="232" y="1119"/>
                    <a:pt x="240" y="1119"/>
                  </a:cubicBezTo>
                  <a:cubicBezTo>
                    <a:pt x="242" y="1119"/>
                    <a:pt x="243" y="1119"/>
                    <a:pt x="245" y="1119"/>
                  </a:cubicBezTo>
                  <a:cubicBezTo>
                    <a:pt x="246" y="1119"/>
                    <a:pt x="247" y="1119"/>
                    <a:pt x="249" y="1117"/>
                  </a:cubicBezTo>
                  <a:cubicBezTo>
                    <a:pt x="234" y="1110"/>
                    <a:pt x="220" y="1106"/>
                    <a:pt x="208" y="1094"/>
                  </a:cubicBezTo>
                  <a:cubicBezTo>
                    <a:pt x="202" y="1087"/>
                    <a:pt x="202" y="1063"/>
                    <a:pt x="193" y="1058"/>
                  </a:cubicBezTo>
                  <a:cubicBezTo>
                    <a:pt x="189" y="1057"/>
                    <a:pt x="185" y="1051"/>
                    <a:pt x="185" y="1045"/>
                  </a:cubicBezTo>
                  <a:cubicBezTo>
                    <a:pt x="185" y="1035"/>
                    <a:pt x="187" y="1028"/>
                    <a:pt x="194" y="1022"/>
                  </a:cubicBezTo>
                  <a:cubicBezTo>
                    <a:pt x="198" y="1017"/>
                    <a:pt x="207" y="1020"/>
                    <a:pt x="210" y="1013"/>
                  </a:cubicBezTo>
                  <a:cubicBezTo>
                    <a:pt x="214" y="1006"/>
                    <a:pt x="212" y="999"/>
                    <a:pt x="216" y="995"/>
                  </a:cubicBezTo>
                  <a:cubicBezTo>
                    <a:pt x="224" y="987"/>
                    <a:pt x="237" y="986"/>
                    <a:pt x="237" y="971"/>
                  </a:cubicBezTo>
                  <a:cubicBezTo>
                    <a:pt x="237" y="955"/>
                    <a:pt x="213" y="962"/>
                    <a:pt x="213" y="941"/>
                  </a:cubicBezTo>
                  <a:cubicBezTo>
                    <a:pt x="213" y="932"/>
                    <a:pt x="221" y="925"/>
                    <a:pt x="229" y="923"/>
                  </a:cubicBezTo>
                  <a:cubicBezTo>
                    <a:pt x="233" y="922"/>
                    <a:pt x="242" y="922"/>
                    <a:pt x="243" y="916"/>
                  </a:cubicBezTo>
                  <a:cubicBezTo>
                    <a:pt x="246" y="903"/>
                    <a:pt x="246" y="893"/>
                    <a:pt x="256" y="884"/>
                  </a:cubicBezTo>
                  <a:cubicBezTo>
                    <a:pt x="253" y="883"/>
                    <a:pt x="250" y="882"/>
                    <a:pt x="250" y="876"/>
                  </a:cubicBezTo>
                  <a:cubicBezTo>
                    <a:pt x="255" y="876"/>
                    <a:pt x="257" y="881"/>
                    <a:pt x="264" y="881"/>
                  </a:cubicBezTo>
                  <a:cubicBezTo>
                    <a:pt x="265" y="881"/>
                    <a:pt x="269" y="877"/>
                    <a:pt x="269" y="874"/>
                  </a:cubicBezTo>
                  <a:cubicBezTo>
                    <a:pt x="269" y="871"/>
                    <a:pt x="266" y="871"/>
                    <a:pt x="264" y="869"/>
                  </a:cubicBezTo>
                  <a:cubicBezTo>
                    <a:pt x="263" y="869"/>
                    <a:pt x="260" y="872"/>
                    <a:pt x="257" y="872"/>
                  </a:cubicBezTo>
                  <a:cubicBezTo>
                    <a:pt x="252" y="872"/>
                    <a:pt x="246" y="859"/>
                    <a:pt x="246" y="851"/>
                  </a:cubicBezTo>
                  <a:cubicBezTo>
                    <a:pt x="246" y="849"/>
                    <a:pt x="247" y="845"/>
                    <a:pt x="251" y="845"/>
                  </a:cubicBezTo>
                  <a:cubicBezTo>
                    <a:pt x="262" y="845"/>
                    <a:pt x="264" y="852"/>
                    <a:pt x="275" y="852"/>
                  </a:cubicBezTo>
                  <a:cubicBezTo>
                    <a:pt x="279" y="852"/>
                    <a:pt x="287" y="849"/>
                    <a:pt x="287" y="846"/>
                  </a:cubicBezTo>
                  <a:cubicBezTo>
                    <a:pt x="287" y="845"/>
                    <a:pt x="287" y="842"/>
                    <a:pt x="287" y="841"/>
                  </a:cubicBezTo>
                  <a:cubicBezTo>
                    <a:pt x="291" y="833"/>
                    <a:pt x="285" y="817"/>
                    <a:pt x="292" y="811"/>
                  </a:cubicBezTo>
                  <a:cubicBezTo>
                    <a:pt x="294" y="809"/>
                    <a:pt x="297" y="809"/>
                    <a:pt x="300" y="809"/>
                  </a:cubicBezTo>
                  <a:cubicBezTo>
                    <a:pt x="302" y="809"/>
                    <a:pt x="305" y="809"/>
                    <a:pt x="308" y="809"/>
                  </a:cubicBezTo>
                  <a:cubicBezTo>
                    <a:pt x="311" y="809"/>
                    <a:pt x="314" y="810"/>
                    <a:pt x="317" y="810"/>
                  </a:cubicBezTo>
                  <a:cubicBezTo>
                    <a:pt x="319" y="810"/>
                    <a:pt x="321" y="809"/>
                    <a:pt x="323" y="809"/>
                  </a:cubicBezTo>
                  <a:cubicBezTo>
                    <a:pt x="336" y="805"/>
                    <a:pt x="347" y="807"/>
                    <a:pt x="356" y="798"/>
                  </a:cubicBezTo>
                  <a:cubicBezTo>
                    <a:pt x="361" y="793"/>
                    <a:pt x="365" y="790"/>
                    <a:pt x="369" y="782"/>
                  </a:cubicBezTo>
                  <a:cubicBezTo>
                    <a:pt x="372" y="778"/>
                    <a:pt x="372" y="775"/>
                    <a:pt x="372" y="768"/>
                  </a:cubicBezTo>
                  <a:cubicBezTo>
                    <a:pt x="372" y="762"/>
                    <a:pt x="364" y="762"/>
                    <a:pt x="362" y="757"/>
                  </a:cubicBezTo>
                  <a:cubicBezTo>
                    <a:pt x="360" y="750"/>
                    <a:pt x="360" y="744"/>
                    <a:pt x="356" y="740"/>
                  </a:cubicBezTo>
                  <a:cubicBezTo>
                    <a:pt x="354" y="739"/>
                    <a:pt x="346" y="736"/>
                    <a:pt x="346" y="731"/>
                  </a:cubicBezTo>
                  <a:cubicBezTo>
                    <a:pt x="346" y="730"/>
                    <a:pt x="349" y="729"/>
                    <a:pt x="350" y="729"/>
                  </a:cubicBezTo>
                  <a:cubicBezTo>
                    <a:pt x="358" y="729"/>
                    <a:pt x="365" y="735"/>
                    <a:pt x="373" y="735"/>
                  </a:cubicBezTo>
                  <a:cubicBezTo>
                    <a:pt x="376" y="735"/>
                    <a:pt x="388" y="741"/>
                    <a:pt x="397" y="741"/>
                  </a:cubicBezTo>
                  <a:cubicBezTo>
                    <a:pt x="421" y="741"/>
                    <a:pt x="425" y="714"/>
                    <a:pt x="435" y="699"/>
                  </a:cubicBezTo>
                  <a:cubicBezTo>
                    <a:pt x="444" y="685"/>
                    <a:pt x="455" y="683"/>
                    <a:pt x="464" y="669"/>
                  </a:cubicBezTo>
                  <a:cubicBezTo>
                    <a:pt x="469" y="662"/>
                    <a:pt x="468" y="658"/>
                    <a:pt x="472" y="652"/>
                  </a:cubicBezTo>
                  <a:cubicBezTo>
                    <a:pt x="472" y="652"/>
                    <a:pt x="472" y="652"/>
                    <a:pt x="472" y="652"/>
                  </a:cubicBezTo>
                  <a:cubicBezTo>
                    <a:pt x="477" y="641"/>
                    <a:pt x="482" y="632"/>
                    <a:pt x="493" y="627"/>
                  </a:cubicBezTo>
                  <a:cubicBezTo>
                    <a:pt x="493" y="602"/>
                    <a:pt x="493" y="602"/>
                    <a:pt x="493" y="602"/>
                  </a:cubicBezTo>
                  <a:cubicBezTo>
                    <a:pt x="493" y="592"/>
                    <a:pt x="492" y="585"/>
                    <a:pt x="499" y="578"/>
                  </a:cubicBezTo>
                  <a:cubicBezTo>
                    <a:pt x="503" y="573"/>
                    <a:pt x="510" y="573"/>
                    <a:pt x="514" y="567"/>
                  </a:cubicBezTo>
                  <a:cubicBezTo>
                    <a:pt x="524" y="552"/>
                    <a:pt x="537" y="559"/>
                    <a:pt x="549" y="547"/>
                  </a:cubicBezTo>
                  <a:cubicBezTo>
                    <a:pt x="551" y="545"/>
                    <a:pt x="552" y="542"/>
                    <a:pt x="555" y="541"/>
                  </a:cubicBezTo>
                  <a:cubicBezTo>
                    <a:pt x="561" y="538"/>
                    <a:pt x="567" y="538"/>
                    <a:pt x="574" y="538"/>
                  </a:cubicBezTo>
                  <a:cubicBezTo>
                    <a:pt x="576" y="538"/>
                    <a:pt x="578" y="538"/>
                    <a:pt x="581" y="538"/>
                  </a:cubicBezTo>
                  <a:cubicBezTo>
                    <a:pt x="590" y="538"/>
                    <a:pt x="601" y="530"/>
                    <a:pt x="604" y="524"/>
                  </a:cubicBezTo>
                  <a:cubicBezTo>
                    <a:pt x="605" y="522"/>
                    <a:pt x="604" y="515"/>
                    <a:pt x="606" y="512"/>
                  </a:cubicBezTo>
                  <a:cubicBezTo>
                    <a:pt x="614" y="502"/>
                    <a:pt x="617" y="496"/>
                    <a:pt x="625" y="484"/>
                  </a:cubicBezTo>
                  <a:cubicBezTo>
                    <a:pt x="626" y="482"/>
                    <a:pt x="628" y="472"/>
                    <a:pt x="628" y="466"/>
                  </a:cubicBezTo>
                  <a:cubicBezTo>
                    <a:pt x="628" y="462"/>
                    <a:pt x="632" y="457"/>
                    <a:pt x="634" y="454"/>
                  </a:cubicBezTo>
                  <a:cubicBezTo>
                    <a:pt x="635" y="453"/>
                    <a:pt x="637" y="450"/>
                    <a:pt x="637" y="448"/>
                  </a:cubicBezTo>
                  <a:cubicBezTo>
                    <a:pt x="637" y="441"/>
                    <a:pt x="641" y="432"/>
                    <a:pt x="641" y="423"/>
                  </a:cubicBezTo>
                  <a:cubicBezTo>
                    <a:pt x="641" y="410"/>
                    <a:pt x="633" y="393"/>
                    <a:pt x="641" y="385"/>
                  </a:cubicBezTo>
                  <a:cubicBezTo>
                    <a:pt x="646" y="380"/>
                    <a:pt x="652" y="379"/>
                    <a:pt x="657" y="371"/>
                  </a:cubicBezTo>
                  <a:cubicBezTo>
                    <a:pt x="660" y="366"/>
                    <a:pt x="663" y="365"/>
                    <a:pt x="666" y="360"/>
                  </a:cubicBezTo>
                  <a:cubicBezTo>
                    <a:pt x="680" y="338"/>
                    <a:pt x="701" y="328"/>
                    <a:pt x="701" y="289"/>
                  </a:cubicBezTo>
                  <a:cubicBezTo>
                    <a:pt x="701" y="278"/>
                    <a:pt x="699" y="267"/>
                    <a:pt x="688" y="264"/>
                  </a:cubicBezTo>
                  <a:cubicBezTo>
                    <a:pt x="686" y="263"/>
                    <a:pt x="684" y="263"/>
                    <a:pt x="683" y="263"/>
                  </a:cubicBezTo>
                  <a:cubicBezTo>
                    <a:pt x="681" y="263"/>
                    <a:pt x="680" y="263"/>
                    <a:pt x="679" y="263"/>
                  </a:cubicBezTo>
                  <a:cubicBezTo>
                    <a:pt x="677" y="263"/>
                    <a:pt x="676" y="263"/>
                    <a:pt x="674" y="263"/>
                  </a:cubicBezTo>
                  <a:cubicBezTo>
                    <a:pt x="673" y="263"/>
                    <a:pt x="671" y="263"/>
                    <a:pt x="669" y="263"/>
                  </a:cubicBezTo>
                  <a:cubicBezTo>
                    <a:pt x="660" y="260"/>
                    <a:pt x="644" y="245"/>
                    <a:pt x="639" y="237"/>
                  </a:cubicBezTo>
                  <a:cubicBezTo>
                    <a:pt x="633" y="235"/>
                    <a:pt x="624" y="231"/>
                    <a:pt x="614" y="229"/>
                  </a:cubicBezTo>
                  <a:cubicBezTo>
                    <a:pt x="594" y="231"/>
                    <a:pt x="594" y="231"/>
                    <a:pt x="594" y="231"/>
                  </a:cubicBezTo>
                  <a:cubicBezTo>
                    <a:pt x="584" y="231"/>
                    <a:pt x="582" y="223"/>
                    <a:pt x="571" y="223"/>
                  </a:cubicBezTo>
                  <a:cubicBezTo>
                    <a:pt x="566" y="223"/>
                    <a:pt x="564" y="227"/>
                    <a:pt x="559" y="229"/>
                  </a:cubicBezTo>
                  <a:cubicBezTo>
                    <a:pt x="555" y="229"/>
                    <a:pt x="555" y="229"/>
                    <a:pt x="555" y="229"/>
                  </a:cubicBezTo>
                  <a:cubicBezTo>
                    <a:pt x="555" y="224"/>
                    <a:pt x="556" y="220"/>
                    <a:pt x="554" y="215"/>
                  </a:cubicBezTo>
                  <a:cubicBezTo>
                    <a:pt x="553" y="211"/>
                    <a:pt x="548" y="212"/>
                    <a:pt x="544" y="210"/>
                  </a:cubicBezTo>
                  <a:cubicBezTo>
                    <a:pt x="537" y="205"/>
                    <a:pt x="518" y="195"/>
                    <a:pt x="509" y="195"/>
                  </a:cubicBezTo>
                  <a:cubicBezTo>
                    <a:pt x="500" y="195"/>
                    <a:pt x="494" y="207"/>
                    <a:pt x="489" y="215"/>
                  </a:cubicBezTo>
                  <a:cubicBezTo>
                    <a:pt x="487" y="218"/>
                    <a:pt x="485" y="221"/>
                    <a:pt x="483" y="221"/>
                  </a:cubicBezTo>
                  <a:cubicBezTo>
                    <a:pt x="481" y="221"/>
                    <a:pt x="480" y="217"/>
                    <a:pt x="480" y="215"/>
                  </a:cubicBezTo>
                  <a:cubicBezTo>
                    <a:pt x="468" y="215"/>
                    <a:pt x="468" y="215"/>
                    <a:pt x="468" y="215"/>
                  </a:cubicBezTo>
                  <a:cubicBezTo>
                    <a:pt x="467" y="210"/>
                    <a:pt x="464" y="206"/>
                    <a:pt x="459" y="203"/>
                  </a:cubicBezTo>
                  <a:cubicBezTo>
                    <a:pt x="456" y="202"/>
                    <a:pt x="451" y="203"/>
                    <a:pt x="451" y="198"/>
                  </a:cubicBezTo>
                  <a:cubicBezTo>
                    <a:pt x="451" y="182"/>
                    <a:pt x="467" y="176"/>
                    <a:pt x="475" y="166"/>
                  </a:cubicBezTo>
                  <a:cubicBezTo>
                    <a:pt x="475" y="161"/>
                    <a:pt x="468" y="161"/>
                    <a:pt x="466" y="155"/>
                  </a:cubicBezTo>
                  <a:cubicBezTo>
                    <a:pt x="463" y="150"/>
                    <a:pt x="456" y="133"/>
                    <a:pt x="456" y="126"/>
                  </a:cubicBezTo>
                  <a:cubicBezTo>
                    <a:pt x="447" y="124"/>
                    <a:pt x="436" y="107"/>
                    <a:pt x="427" y="107"/>
                  </a:cubicBezTo>
                  <a:cubicBezTo>
                    <a:pt x="426" y="107"/>
                    <a:pt x="425" y="107"/>
                    <a:pt x="424" y="107"/>
                  </a:cubicBezTo>
                  <a:cubicBezTo>
                    <a:pt x="424" y="106"/>
                    <a:pt x="424" y="106"/>
                    <a:pt x="424" y="106"/>
                  </a:cubicBezTo>
                  <a:cubicBezTo>
                    <a:pt x="419" y="106"/>
                    <a:pt x="411" y="101"/>
                    <a:pt x="407" y="100"/>
                  </a:cubicBezTo>
                  <a:cubicBezTo>
                    <a:pt x="393" y="100"/>
                    <a:pt x="393" y="100"/>
                    <a:pt x="393" y="100"/>
                  </a:cubicBezTo>
                  <a:cubicBezTo>
                    <a:pt x="379" y="97"/>
                    <a:pt x="357" y="99"/>
                    <a:pt x="353" y="84"/>
                  </a:cubicBezTo>
                  <a:cubicBezTo>
                    <a:pt x="350" y="84"/>
                    <a:pt x="346" y="83"/>
                    <a:pt x="345" y="81"/>
                  </a:cubicBezTo>
                  <a:cubicBezTo>
                    <a:pt x="339" y="68"/>
                    <a:pt x="334" y="69"/>
                    <a:pt x="324" y="59"/>
                  </a:cubicBezTo>
                  <a:cubicBezTo>
                    <a:pt x="309" y="59"/>
                    <a:pt x="309" y="59"/>
                    <a:pt x="309" y="59"/>
                  </a:cubicBezTo>
                  <a:cubicBezTo>
                    <a:pt x="307" y="52"/>
                    <a:pt x="309" y="44"/>
                    <a:pt x="302" y="42"/>
                  </a:cubicBezTo>
                  <a:cubicBezTo>
                    <a:pt x="294" y="40"/>
                    <a:pt x="283" y="38"/>
                    <a:pt x="279" y="31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80" y="27"/>
                    <a:pt x="281" y="27"/>
                    <a:pt x="282" y="27"/>
                  </a:cubicBezTo>
                  <a:cubicBezTo>
                    <a:pt x="283" y="27"/>
                    <a:pt x="286" y="26"/>
                    <a:pt x="287" y="25"/>
                  </a:cubicBezTo>
                  <a:cubicBezTo>
                    <a:pt x="287" y="25"/>
                    <a:pt x="278" y="24"/>
                    <a:pt x="272" y="24"/>
                  </a:cubicBezTo>
                  <a:cubicBezTo>
                    <a:pt x="271" y="25"/>
                    <a:pt x="260" y="25"/>
                    <a:pt x="259" y="27"/>
                  </a:cubicBezTo>
                  <a:cubicBezTo>
                    <a:pt x="256" y="33"/>
                    <a:pt x="251" y="33"/>
                    <a:pt x="243" y="34"/>
                  </a:cubicBezTo>
                  <a:cubicBezTo>
                    <a:pt x="239" y="34"/>
                    <a:pt x="232" y="33"/>
                    <a:pt x="232" y="28"/>
                  </a:cubicBezTo>
                  <a:cubicBezTo>
                    <a:pt x="227" y="28"/>
                    <a:pt x="212" y="28"/>
                    <a:pt x="204" y="28"/>
                  </a:cubicBezTo>
                  <a:cubicBezTo>
                    <a:pt x="200" y="28"/>
                    <a:pt x="197" y="24"/>
                    <a:pt x="197" y="19"/>
                  </a:cubicBezTo>
                  <a:cubicBezTo>
                    <a:pt x="189" y="17"/>
                    <a:pt x="178" y="14"/>
                    <a:pt x="175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12"/>
                    <a:pt x="174" y="9"/>
                    <a:pt x="176" y="15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59" y="19"/>
                    <a:pt x="150" y="18"/>
                    <a:pt x="150" y="25"/>
                  </a:cubicBezTo>
                  <a:cubicBezTo>
                    <a:pt x="150" y="32"/>
                    <a:pt x="157" y="35"/>
                    <a:pt x="157" y="42"/>
                  </a:cubicBezTo>
                  <a:cubicBezTo>
                    <a:pt x="157" y="44"/>
                    <a:pt x="154" y="50"/>
                    <a:pt x="152" y="50"/>
                  </a:cubicBezTo>
                  <a:cubicBezTo>
                    <a:pt x="146" y="50"/>
                    <a:pt x="143" y="40"/>
                    <a:pt x="143" y="34"/>
                  </a:cubicBezTo>
                  <a:cubicBezTo>
                    <a:pt x="143" y="30"/>
                    <a:pt x="146" y="21"/>
                    <a:pt x="148" y="13"/>
                  </a:cubicBezTo>
                  <a:cubicBezTo>
                    <a:pt x="150" y="13"/>
                    <a:pt x="153" y="11"/>
                    <a:pt x="153" y="6"/>
                  </a:cubicBezTo>
                  <a:cubicBezTo>
                    <a:pt x="153" y="6"/>
                    <a:pt x="151" y="0"/>
                    <a:pt x="14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g1202a3850ce_0_581"/>
            <p:cNvSpPr/>
            <p:nvPr/>
          </p:nvSpPr>
          <p:spPr>
            <a:xfrm>
              <a:off x="662" y="2178"/>
              <a:ext cx="19" cy="23"/>
            </a:xfrm>
            <a:custGeom>
              <a:rect b="b" l="l" r="r" t="t"/>
              <a:pathLst>
                <a:path extrusionOk="0" h="10" w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10"/>
                    <a:pt x="5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8" y="4"/>
                    <a:pt x="6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g1202a3850ce_0_581"/>
            <p:cNvSpPr/>
            <p:nvPr/>
          </p:nvSpPr>
          <p:spPr>
            <a:xfrm>
              <a:off x="643" y="2107"/>
              <a:ext cx="31" cy="9"/>
            </a:xfrm>
            <a:custGeom>
              <a:rect b="b" l="l" r="r" t="t"/>
              <a:pathLst>
                <a:path extrusionOk="0" h="4" w="13">
                  <a:moveTo>
                    <a:pt x="7" y="0"/>
                  </a:moveTo>
                  <a:cubicBezTo>
                    <a:pt x="4" y="0"/>
                    <a:pt x="1" y="2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0" y="4"/>
                    <a:pt x="12" y="4"/>
                    <a:pt x="13" y="4"/>
                  </a:cubicBezTo>
                  <a:cubicBezTo>
                    <a:pt x="12" y="3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g1202a3850ce_0_581"/>
            <p:cNvSpPr/>
            <p:nvPr/>
          </p:nvSpPr>
          <p:spPr>
            <a:xfrm>
              <a:off x="697" y="2121"/>
              <a:ext cx="8" cy="12"/>
            </a:xfrm>
            <a:custGeom>
              <a:rect b="b" l="l" r="r" t="t"/>
              <a:pathLst>
                <a:path extrusionOk="0" h="5" w="3">
                  <a:moveTo>
                    <a:pt x="0" y="0"/>
                  </a:moveTo>
                  <a:cubicBezTo>
                    <a:pt x="0" y="2"/>
                    <a:pt x="1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g1202a3850ce_0_581"/>
            <p:cNvSpPr/>
            <p:nvPr/>
          </p:nvSpPr>
          <p:spPr>
            <a:xfrm>
              <a:off x="825" y="2310"/>
              <a:ext cx="24" cy="19"/>
            </a:xfrm>
            <a:custGeom>
              <a:rect b="b" l="l" r="r" t="t"/>
              <a:pathLst>
                <a:path extrusionOk="0" h="8" w="10">
                  <a:moveTo>
                    <a:pt x="10" y="0"/>
                  </a:moveTo>
                  <a:cubicBezTo>
                    <a:pt x="9" y="2"/>
                    <a:pt x="5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7"/>
                    <a:pt x="2" y="7"/>
                  </a:cubicBezTo>
                  <a:cubicBezTo>
                    <a:pt x="5" y="7"/>
                    <a:pt x="8" y="6"/>
                    <a:pt x="10" y="4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g1202a3850ce_0_581"/>
            <p:cNvSpPr/>
            <p:nvPr/>
          </p:nvSpPr>
          <p:spPr>
            <a:xfrm>
              <a:off x="-988" y="1163"/>
              <a:ext cx="2053" cy="1007"/>
            </a:xfrm>
            <a:custGeom>
              <a:rect b="b" l="l" r="r" t="t"/>
              <a:pathLst>
                <a:path extrusionOk="0" h="426" w="869">
                  <a:moveTo>
                    <a:pt x="447" y="0"/>
                  </a:moveTo>
                  <a:cubicBezTo>
                    <a:pt x="447" y="7"/>
                    <a:pt x="447" y="7"/>
                    <a:pt x="447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7" y="12"/>
                    <a:pt x="31" y="14"/>
                    <a:pt x="31" y="19"/>
                  </a:cubicBezTo>
                  <a:cubicBezTo>
                    <a:pt x="31" y="24"/>
                    <a:pt x="27" y="30"/>
                    <a:pt x="24" y="33"/>
                  </a:cubicBezTo>
                  <a:cubicBezTo>
                    <a:pt x="21" y="28"/>
                    <a:pt x="17" y="24"/>
                    <a:pt x="9" y="24"/>
                  </a:cubicBezTo>
                  <a:cubicBezTo>
                    <a:pt x="7" y="24"/>
                    <a:pt x="1" y="25"/>
                    <a:pt x="1" y="28"/>
                  </a:cubicBezTo>
                  <a:cubicBezTo>
                    <a:pt x="1" y="39"/>
                    <a:pt x="14" y="44"/>
                    <a:pt x="14" y="56"/>
                  </a:cubicBezTo>
                  <a:cubicBezTo>
                    <a:pt x="14" y="72"/>
                    <a:pt x="0" y="102"/>
                    <a:pt x="5" y="115"/>
                  </a:cubicBezTo>
                  <a:cubicBezTo>
                    <a:pt x="10" y="128"/>
                    <a:pt x="4" y="148"/>
                    <a:pt x="10" y="159"/>
                  </a:cubicBezTo>
                  <a:cubicBezTo>
                    <a:pt x="7" y="161"/>
                    <a:pt x="2" y="165"/>
                    <a:pt x="5" y="169"/>
                  </a:cubicBezTo>
                  <a:cubicBezTo>
                    <a:pt x="14" y="185"/>
                    <a:pt x="26" y="208"/>
                    <a:pt x="37" y="210"/>
                  </a:cubicBezTo>
                  <a:cubicBezTo>
                    <a:pt x="34" y="232"/>
                    <a:pt x="49" y="238"/>
                    <a:pt x="56" y="256"/>
                  </a:cubicBezTo>
                  <a:cubicBezTo>
                    <a:pt x="58" y="261"/>
                    <a:pt x="56" y="267"/>
                    <a:pt x="60" y="268"/>
                  </a:cubicBezTo>
                  <a:cubicBezTo>
                    <a:pt x="79" y="275"/>
                    <a:pt x="106" y="287"/>
                    <a:pt x="114" y="302"/>
                  </a:cubicBezTo>
                  <a:cubicBezTo>
                    <a:pt x="147" y="302"/>
                    <a:pt x="147" y="302"/>
                    <a:pt x="147" y="302"/>
                  </a:cubicBezTo>
                  <a:cubicBezTo>
                    <a:pt x="204" y="321"/>
                    <a:pt x="204" y="321"/>
                    <a:pt x="204" y="321"/>
                  </a:cubicBezTo>
                  <a:cubicBezTo>
                    <a:pt x="248" y="321"/>
                    <a:pt x="248" y="321"/>
                    <a:pt x="248" y="321"/>
                  </a:cubicBezTo>
                  <a:cubicBezTo>
                    <a:pt x="248" y="315"/>
                    <a:pt x="248" y="315"/>
                    <a:pt x="248" y="315"/>
                  </a:cubicBezTo>
                  <a:cubicBezTo>
                    <a:pt x="258" y="315"/>
                    <a:pt x="258" y="315"/>
                    <a:pt x="258" y="315"/>
                  </a:cubicBezTo>
                  <a:cubicBezTo>
                    <a:pt x="276" y="319"/>
                    <a:pt x="286" y="321"/>
                    <a:pt x="295" y="337"/>
                  </a:cubicBezTo>
                  <a:cubicBezTo>
                    <a:pt x="300" y="344"/>
                    <a:pt x="308" y="362"/>
                    <a:pt x="319" y="362"/>
                  </a:cubicBezTo>
                  <a:cubicBezTo>
                    <a:pt x="329" y="362"/>
                    <a:pt x="326" y="347"/>
                    <a:pt x="338" y="347"/>
                  </a:cubicBezTo>
                  <a:cubicBezTo>
                    <a:pt x="369" y="347"/>
                    <a:pt x="368" y="386"/>
                    <a:pt x="385" y="403"/>
                  </a:cubicBezTo>
                  <a:cubicBezTo>
                    <a:pt x="389" y="407"/>
                    <a:pt x="401" y="409"/>
                    <a:pt x="410" y="410"/>
                  </a:cubicBezTo>
                  <a:cubicBezTo>
                    <a:pt x="409" y="406"/>
                    <a:pt x="409" y="406"/>
                    <a:pt x="409" y="406"/>
                  </a:cubicBezTo>
                  <a:cubicBezTo>
                    <a:pt x="409" y="406"/>
                    <a:pt x="409" y="406"/>
                    <a:pt x="409" y="405"/>
                  </a:cubicBezTo>
                  <a:cubicBezTo>
                    <a:pt x="409" y="389"/>
                    <a:pt x="416" y="375"/>
                    <a:pt x="427" y="371"/>
                  </a:cubicBezTo>
                  <a:cubicBezTo>
                    <a:pt x="429" y="370"/>
                    <a:pt x="430" y="370"/>
                    <a:pt x="431" y="370"/>
                  </a:cubicBezTo>
                  <a:cubicBezTo>
                    <a:pt x="432" y="370"/>
                    <a:pt x="433" y="370"/>
                    <a:pt x="434" y="370"/>
                  </a:cubicBezTo>
                  <a:cubicBezTo>
                    <a:pt x="435" y="370"/>
                    <a:pt x="435" y="371"/>
                    <a:pt x="436" y="371"/>
                  </a:cubicBezTo>
                  <a:cubicBezTo>
                    <a:pt x="438" y="371"/>
                    <a:pt x="440" y="370"/>
                    <a:pt x="442" y="368"/>
                  </a:cubicBezTo>
                  <a:cubicBezTo>
                    <a:pt x="448" y="362"/>
                    <a:pt x="455" y="349"/>
                    <a:pt x="471" y="349"/>
                  </a:cubicBezTo>
                  <a:cubicBezTo>
                    <a:pt x="476" y="349"/>
                    <a:pt x="480" y="354"/>
                    <a:pt x="485" y="354"/>
                  </a:cubicBezTo>
                  <a:cubicBezTo>
                    <a:pt x="489" y="354"/>
                    <a:pt x="490" y="350"/>
                    <a:pt x="493" y="350"/>
                  </a:cubicBezTo>
                  <a:cubicBezTo>
                    <a:pt x="502" y="350"/>
                    <a:pt x="512" y="362"/>
                    <a:pt x="524" y="362"/>
                  </a:cubicBezTo>
                  <a:cubicBezTo>
                    <a:pt x="526" y="362"/>
                    <a:pt x="529" y="362"/>
                    <a:pt x="531" y="360"/>
                  </a:cubicBezTo>
                  <a:cubicBezTo>
                    <a:pt x="525" y="356"/>
                    <a:pt x="530" y="352"/>
                    <a:pt x="530" y="344"/>
                  </a:cubicBezTo>
                  <a:cubicBezTo>
                    <a:pt x="529" y="344"/>
                    <a:pt x="528" y="345"/>
                    <a:pt x="527" y="345"/>
                  </a:cubicBezTo>
                  <a:cubicBezTo>
                    <a:pt x="527" y="345"/>
                    <a:pt x="525" y="344"/>
                    <a:pt x="523" y="344"/>
                  </a:cubicBezTo>
                  <a:cubicBezTo>
                    <a:pt x="532" y="340"/>
                    <a:pt x="543" y="341"/>
                    <a:pt x="551" y="339"/>
                  </a:cubicBezTo>
                  <a:cubicBezTo>
                    <a:pt x="551" y="341"/>
                    <a:pt x="553" y="344"/>
                    <a:pt x="555" y="344"/>
                  </a:cubicBezTo>
                  <a:cubicBezTo>
                    <a:pt x="559" y="344"/>
                    <a:pt x="561" y="339"/>
                    <a:pt x="568" y="339"/>
                  </a:cubicBezTo>
                  <a:cubicBezTo>
                    <a:pt x="581" y="339"/>
                    <a:pt x="587" y="352"/>
                    <a:pt x="596" y="352"/>
                  </a:cubicBezTo>
                  <a:cubicBezTo>
                    <a:pt x="601" y="352"/>
                    <a:pt x="603" y="345"/>
                    <a:pt x="608" y="345"/>
                  </a:cubicBezTo>
                  <a:cubicBezTo>
                    <a:pt x="631" y="345"/>
                    <a:pt x="625" y="377"/>
                    <a:pt x="633" y="394"/>
                  </a:cubicBezTo>
                  <a:cubicBezTo>
                    <a:pt x="637" y="402"/>
                    <a:pt x="643" y="405"/>
                    <a:pt x="649" y="413"/>
                  </a:cubicBezTo>
                  <a:cubicBezTo>
                    <a:pt x="652" y="418"/>
                    <a:pt x="652" y="426"/>
                    <a:pt x="660" y="426"/>
                  </a:cubicBezTo>
                  <a:cubicBezTo>
                    <a:pt x="669" y="426"/>
                    <a:pt x="671" y="416"/>
                    <a:pt x="671" y="405"/>
                  </a:cubicBezTo>
                  <a:cubicBezTo>
                    <a:pt x="671" y="396"/>
                    <a:pt x="666" y="391"/>
                    <a:pt x="665" y="384"/>
                  </a:cubicBezTo>
                  <a:cubicBezTo>
                    <a:pt x="665" y="381"/>
                    <a:pt x="665" y="381"/>
                    <a:pt x="665" y="381"/>
                  </a:cubicBezTo>
                  <a:cubicBezTo>
                    <a:pt x="665" y="382"/>
                    <a:pt x="665" y="382"/>
                    <a:pt x="665" y="382"/>
                  </a:cubicBezTo>
                  <a:cubicBezTo>
                    <a:pt x="665" y="365"/>
                    <a:pt x="650" y="359"/>
                    <a:pt x="650" y="342"/>
                  </a:cubicBezTo>
                  <a:cubicBezTo>
                    <a:pt x="650" y="304"/>
                    <a:pt x="682" y="294"/>
                    <a:pt x="706" y="280"/>
                  </a:cubicBezTo>
                  <a:cubicBezTo>
                    <a:pt x="705" y="279"/>
                    <a:pt x="705" y="279"/>
                    <a:pt x="705" y="279"/>
                  </a:cubicBezTo>
                  <a:cubicBezTo>
                    <a:pt x="708" y="275"/>
                    <a:pt x="708" y="274"/>
                    <a:pt x="714" y="272"/>
                  </a:cubicBezTo>
                  <a:cubicBezTo>
                    <a:pt x="718" y="271"/>
                    <a:pt x="721" y="267"/>
                    <a:pt x="727" y="265"/>
                  </a:cubicBezTo>
                  <a:cubicBezTo>
                    <a:pt x="730" y="265"/>
                    <a:pt x="732" y="262"/>
                    <a:pt x="733" y="260"/>
                  </a:cubicBezTo>
                  <a:cubicBezTo>
                    <a:pt x="727" y="256"/>
                    <a:pt x="727" y="256"/>
                    <a:pt x="727" y="256"/>
                  </a:cubicBezTo>
                  <a:cubicBezTo>
                    <a:pt x="727" y="252"/>
                    <a:pt x="727" y="252"/>
                    <a:pt x="727" y="252"/>
                  </a:cubicBezTo>
                  <a:cubicBezTo>
                    <a:pt x="728" y="252"/>
                    <a:pt x="728" y="252"/>
                    <a:pt x="729" y="252"/>
                  </a:cubicBezTo>
                  <a:cubicBezTo>
                    <a:pt x="733" y="252"/>
                    <a:pt x="734" y="251"/>
                    <a:pt x="735" y="246"/>
                  </a:cubicBezTo>
                  <a:cubicBezTo>
                    <a:pt x="733" y="246"/>
                    <a:pt x="730" y="245"/>
                    <a:pt x="728" y="242"/>
                  </a:cubicBezTo>
                  <a:cubicBezTo>
                    <a:pt x="731" y="242"/>
                    <a:pt x="735" y="240"/>
                    <a:pt x="735" y="235"/>
                  </a:cubicBezTo>
                  <a:cubicBezTo>
                    <a:pt x="735" y="234"/>
                    <a:pt x="735" y="232"/>
                    <a:pt x="735" y="230"/>
                  </a:cubicBezTo>
                  <a:cubicBezTo>
                    <a:pt x="734" y="230"/>
                    <a:pt x="732" y="230"/>
                    <a:pt x="731" y="230"/>
                  </a:cubicBezTo>
                  <a:cubicBezTo>
                    <a:pt x="728" y="227"/>
                    <a:pt x="731" y="227"/>
                    <a:pt x="731" y="222"/>
                  </a:cubicBezTo>
                  <a:cubicBezTo>
                    <a:pt x="731" y="217"/>
                    <a:pt x="729" y="207"/>
                    <a:pt x="729" y="204"/>
                  </a:cubicBezTo>
                  <a:cubicBezTo>
                    <a:pt x="729" y="204"/>
                    <a:pt x="728" y="199"/>
                    <a:pt x="729" y="197"/>
                  </a:cubicBezTo>
                  <a:cubicBezTo>
                    <a:pt x="730" y="202"/>
                    <a:pt x="735" y="211"/>
                    <a:pt x="735" y="214"/>
                  </a:cubicBezTo>
                  <a:cubicBezTo>
                    <a:pt x="735" y="216"/>
                    <a:pt x="735" y="218"/>
                    <a:pt x="735" y="220"/>
                  </a:cubicBezTo>
                  <a:cubicBezTo>
                    <a:pt x="735" y="221"/>
                    <a:pt x="736" y="223"/>
                    <a:pt x="737" y="223"/>
                  </a:cubicBezTo>
                  <a:cubicBezTo>
                    <a:pt x="739" y="223"/>
                    <a:pt x="749" y="205"/>
                    <a:pt x="749" y="202"/>
                  </a:cubicBezTo>
                  <a:cubicBezTo>
                    <a:pt x="749" y="197"/>
                    <a:pt x="746" y="196"/>
                    <a:pt x="745" y="192"/>
                  </a:cubicBezTo>
                  <a:cubicBezTo>
                    <a:pt x="747" y="189"/>
                    <a:pt x="747" y="189"/>
                    <a:pt x="747" y="189"/>
                  </a:cubicBezTo>
                  <a:cubicBezTo>
                    <a:pt x="748" y="190"/>
                    <a:pt x="749" y="193"/>
                    <a:pt x="751" y="193"/>
                  </a:cubicBezTo>
                  <a:cubicBezTo>
                    <a:pt x="755" y="193"/>
                    <a:pt x="765" y="175"/>
                    <a:pt x="766" y="170"/>
                  </a:cubicBezTo>
                  <a:cubicBezTo>
                    <a:pt x="766" y="170"/>
                    <a:pt x="761" y="167"/>
                    <a:pt x="761" y="164"/>
                  </a:cubicBezTo>
                  <a:cubicBezTo>
                    <a:pt x="761" y="163"/>
                    <a:pt x="763" y="161"/>
                    <a:pt x="764" y="160"/>
                  </a:cubicBezTo>
                  <a:cubicBezTo>
                    <a:pt x="766" y="160"/>
                    <a:pt x="767" y="161"/>
                    <a:pt x="769" y="161"/>
                  </a:cubicBezTo>
                  <a:cubicBezTo>
                    <a:pt x="776" y="161"/>
                    <a:pt x="782" y="161"/>
                    <a:pt x="789" y="158"/>
                  </a:cubicBezTo>
                  <a:cubicBezTo>
                    <a:pt x="788" y="157"/>
                    <a:pt x="786" y="157"/>
                    <a:pt x="785" y="157"/>
                  </a:cubicBezTo>
                  <a:cubicBezTo>
                    <a:pt x="782" y="157"/>
                    <a:pt x="779" y="158"/>
                    <a:pt x="776" y="158"/>
                  </a:cubicBezTo>
                  <a:cubicBezTo>
                    <a:pt x="770" y="158"/>
                    <a:pt x="770" y="158"/>
                    <a:pt x="770" y="158"/>
                  </a:cubicBezTo>
                  <a:cubicBezTo>
                    <a:pt x="781" y="151"/>
                    <a:pt x="799" y="155"/>
                    <a:pt x="810" y="147"/>
                  </a:cubicBezTo>
                  <a:cubicBezTo>
                    <a:pt x="810" y="147"/>
                    <a:pt x="811" y="148"/>
                    <a:pt x="813" y="148"/>
                  </a:cubicBezTo>
                  <a:cubicBezTo>
                    <a:pt x="817" y="148"/>
                    <a:pt x="823" y="146"/>
                    <a:pt x="827" y="145"/>
                  </a:cubicBezTo>
                  <a:cubicBezTo>
                    <a:pt x="827" y="141"/>
                    <a:pt x="827" y="141"/>
                    <a:pt x="827" y="141"/>
                  </a:cubicBezTo>
                  <a:cubicBezTo>
                    <a:pt x="827" y="141"/>
                    <a:pt x="822" y="145"/>
                    <a:pt x="821" y="145"/>
                  </a:cubicBezTo>
                  <a:cubicBezTo>
                    <a:pt x="818" y="145"/>
                    <a:pt x="816" y="138"/>
                    <a:pt x="816" y="136"/>
                  </a:cubicBezTo>
                  <a:cubicBezTo>
                    <a:pt x="814" y="135"/>
                    <a:pt x="814" y="132"/>
                    <a:pt x="814" y="131"/>
                  </a:cubicBezTo>
                  <a:cubicBezTo>
                    <a:pt x="814" y="111"/>
                    <a:pt x="832" y="105"/>
                    <a:pt x="840" y="96"/>
                  </a:cubicBezTo>
                  <a:cubicBezTo>
                    <a:pt x="842" y="96"/>
                    <a:pt x="843" y="95"/>
                    <a:pt x="844" y="95"/>
                  </a:cubicBezTo>
                  <a:cubicBezTo>
                    <a:pt x="846" y="95"/>
                    <a:pt x="848" y="96"/>
                    <a:pt x="852" y="96"/>
                  </a:cubicBezTo>
                  <a:cubicBezTo>
                    <a:pt x="860" y="96"/>
                    <a:pt x="865" y="93"/>
                    <a:pt x="869" y="88"/>
                  </a:cubicBezTo>
                  <a:cubicBezTo>
                    <a:pt x="862" y="78"/>
                    <a:pt x="864" y="63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50"/>
                    <a:pt x="861" y="50"/>
                    <a:pt x="861" y="50"/>
                  </a:cubicBezTo>
                  <a:cubicBezTo>
                    <a:pt x="861" y="46"/>
                    <a:pt x="859" y="42"/>
                    <a:pt x="857" y="38"/>
                  </a:cubicBezTo>
                  <a:cubicBezTo>
                    <a:pt x="857" y="38"/>
                    <a:pt x="857" y="38"/>
                    <a:pt x="857" y="38"/>
                  </a:cubicBezTo>
                  <a:cubicBezTo>
                    <a:pt x="856" y="37"/>
                    <a:pt x="855" y="36"/>
                    <a:pt x="853" y="36"/>
                  </a:cubicBezTo>
                  <a:cubicBezTo>
                    <a:pt x="852" y="36"/>
                    <a:pt x="850" y="36"/>
                    <a:pt x="848" y="37"/>
                  </a:cubicBezTo>
                  <a:cubicBezTo>
                    <a:pt x="846" y="37"/>
                    <a:pt x="845" y="38"/>
                    <a:pt x="843" y="38"/>
                  </a:cubicBezTo>
                  <a:cubicBezTo>
                    <a:pt x="841" y="38"/>
                    <a:pt x="839" y="37"/>
                    <a:pt x="837" y="35"/>
                  </a:cubicBezTo>
                  <a:cubicBezTo>
                    <a:pt x="824" y="44"/>
                    <a:pt x="824" y="61"/>
                    <a:pt x="814" y="71"/>
                  </a:cubicBezTo>
                  <a:cubicBezTo>
                    <a:pt x="812" y="73"/>
                    <a:pt x="814" y="75"/>
                    <a:pt x="809" y="76"/>
                  </a:cubicBezTo>
                  <a:cubicBezTo>
                    <a:pt x="805" y="77"/>
                    <a:pt x="800" y="78"/>
                    <a:pt x="795" y="78"/>
                  </a:cubicBezTo>
                  <a:cubicBezTo>
                    <a:pt x="791" y="78"/>
                    <a:pt x="787" y="78"/>
                    <a:pt x="782" y="78"/>
                  </a:cubicBezTo>
                  <a:cubicBezTo>
                    <a:pt x="777" y="78"/>
                    <a:pt x="772" y="78"/>
                    <a:pt x="768" y="78"/>
                  </a:cubicBezTo>
                  <a:cubicBezTo>
                    <a:pt x="761" y="78"/>
                    <a:pt x="756" y="78"/>
                    <a:pt x="755" y="79"/>
                  </a:cubicBezTo>
                  <a:cubicBezTo>
                    <a:pt x="751" y="82"/>
                    <a:pt x="732" y="101"/>
                    <a:pt x="731" y="102"/>
                  </a:cubicBezTo>
                  <a:cubicBezTo>
                    <a:pt x="731" y="115"/>
                    <a:pt x="716" y="117"/>
                    <a:pt x="702" y="117"/>
                  </a:cubicBezTo>
                  <a:cubicBezTo>
                    <a:pt x="694" y="117"/>
                    <a:pt x="687" y="117"/>
                    <a:pt x="682" y="117"/>
                  </a:cubicBezTo>
                  <a:cubicBezTo>
                    <a:pt x="679" y="117"/>
                    <a:pt x="679" y="117"/>
                    <a:pt x="675" y="117"/>
                  </a:cubicBezTo>
                  <a:cubicBezTo>
                    <a:pt x="676" y="118"/>
                    <a:pt x="676" y="119"/>
                    <a:pt x="677" y="120"/>
                  </a:cubicBezTo>
                  <a:cubicBezTo>
                    <a:pt x="677" y="120"/>
                    <a:pt x="677" y="121"/>
                    <a:pt x="678" y="121"/>
                  </a:cubicBezTo>
                  <a:cubicBezTo>
                    <a:pt x="679" y="124"/>
                    <a:pt x="680" y="127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1" y="130"/>
                    <a:pt x="681" y="130"/>
                    <a:pt x="681" y="130"/>
                  </a:cubicBezTo>
                  <a:cubicBezTo>
                    <a:pt x="680" y="130"/>
                    <a:pt x="678" y="131"/>
                    <a:pt x="677" y="132"/>
                  </a:cubicBezTo>
                  <a:cubicBezTo>
                    <a:pt x="675" y="133"/>
                    <a:pt x="674" y="133"/>
                    <a:pt x="672" y="134"/>
                  </a:cubicBezTo>
                  <a:cubicBezTo>
                    <a:pt x="672" y="134"/>
                    <a:pt x="672" y="134"/>
                    <a:pt x="672" y="134"/>
                  </a:cubicBezTo>
                  <a:cubicBezTo>
                    <a:pt x="660" y="140"/>
                    <a:pt x="642" y="148"/>
                    <a:pt x="632" y="148"/>
                  </a:cubicBezTo>
                  <a:cubicBezTo>
                    <a:pt x="626" y="148"/>
                    <a:pt x="624" y="140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35"/>
                    <a:pt x="624" y="135"/>
                    <a:pt x="624" y="135"/>
                  </a:cubicBezTo>
                  <a:cubicBezTo>
                    <a:pt x="624" y="127"/>
                    <a:pt x="630" y="123"/>
                    <a:pt x="636" y="117"/>
                  </a:cubicBezTo>
                  <a:cubicBezTo>
                    <a:pt x="631" y="113"/>
                    <a:pt x="631" y="109"/>
                    <a:pt x="628" y="101"/>
                  </a:cubicBezTo>
                  <a:cubicBezTo>
                    <a:pt x="623" y="102"/>
                    <a:pt x="624" y="104"/>
                    <a:pt x="618" y="104"/>
                  </a:cubicBezTo>
                  <a:cubicBezTo>
                    <a:pt x="619" y="97"/>
                    <a:pt x="624" y="92"/>
                    <a:pt x="624" y="85"/>
                  </a:cubicBezTo>
                  <a:cubicBezTo>
                    <a:pt x="624" y="79"/>
                    <a:pt x="604" y="69"/>
                    <a:pt x="600" y="69"/>
                  </a:cubicBezTo>
                  <a:cubicBezTo>
                    <a:pt x="591" y="69"/>
                    <a:pt x="600" y="82"/>
                    <a:pt x="581" y="83"/>
                  </a:cubicBezTo>
                  <a:cubicBezTo>
                    <a:pt x="575" y="83"/>
                    <a:pt x="575" y="99"/>
                    <a:pt x="575" y="106"/>
                  </a:cubicBezTo>
                  <a:cubicBezTo>
                    <a:pt x="575" y="106"/>
                    <a:pt x="575" y="117"/>
                    <a:pt x="575" y="123"/>
                  </a:cubicBezTo>
                  <a:cubicBezTo>
                    <a:pt x="575" y="130"/>
                    <a:pt x="572" y="146"/>
                    <a:pt x="565" y="146"/>
                  </a:cubicBezTo>
                  <a:cubicBezTo>
                    <a:pt x="559" y="146"/>
                    <a:pt x="552" y="141"/>
                    <a:pt x="552" y="135"/>
                  </a:cubicBezTo>
                  <a:cubicBezTo>
                    <a:pt x="552" y="121"/>
                    <a:pt x="557" y="94"/>
                    <a:pt x="566" y="83"/>
                  </a:cubicBezTo>
                  <a:cubicBezTo>
                    <a:pt x="560" y="83"/>
                    <a:pt x="558" y="87"/>
                    <a:pt x="553" y="90"/>
                  </a:cubicBezTo>
                  <a:cubicBezTo>
                    <a:pt x="554" y="80"/>
                    <a:pt x="575" y="65"/>
                    <a:pt x="587" y="65"/>
                  </a:cubicBezTo>
                  <a:cubicBezTo>
                    <a:pt x="590" y="65"/>
                    <a:pt x="596" y="66"/>
                    <a:pt x="602" y="66"/>
                  </a:cubicBezTo>
                  <a:cubicBezTo>
                    <a:pt x="605" y="66"/>
                    <a:pt x="608" y="66"/>
                    <a:pt x="610" y="65"/>
                  </a:cubicBezTo>
                  <a:cubicBezTo>
                    <a:pt x="610" y="59"/>
                    <a:pt x="610" y="59"/>
                    <a:pt x="610" y="59"/>
                  </a:cubicBezTo>
                  <a:cubicBezTo>
                    <a:pt x="599" y="59"/>
                    <a:pt x="593" y="52"/>
                    <a:pt x="580" y="52"/>
                  </a:cubicBezTo>
                  <a:cubicBezTo>
                    <a:pt x="575" y="52"/>
                    <a:pt x="572" y="57"/>
                    <a:pt x="566" y="57"/>
                  </a:cubicBezTo>
                  <a:cubicBezTo>
                    <a:pt x="562" y="57"/>
                    <a:pt x="557" y="54"/>
                    <a:pt x="557" y="51"/>
                  </a:cubicBezTo>
                  <a:cubicBezTo>
                    <a:pt x="546" y="51"/>
                    <a:pt x="546" y="51"/>
                    <a:pt x="546" y="51"/>
                  </a:cubicBezTo>
                  <a:cubicBezTo>
                    <a:pt x="548" y="46"/>
                    <a:pt x="552" y="45"/>
                    <a:pt x="552" y="37"/>
                  </a:cubicBezTo>
                  <a:cubicBezTo>
                    <a:pt x="544" y="39"/>
                    <a:pt x="534" y="49"/>
                    <a:pt x="529" y="49"/>
                  </a:cubicBezTo>
                  <a:cubicBezTo>
                    <a:pt x="524" y="49"/>
                    <a:pt x="523" y="56"/>
                    <a:pt x="514" y="56"/>
                  </a:cubicBezTo>
                  <a:cubicBezTo>
                    <a:pt x="510" y="56"/>
                    <a:pt x="509" y="55"/>
                    <a:pt x="506" y="51"/>
                  </a:cubicBezTo>
                  <a:cubicBezTo>
                    <a:pt x="503" y="51"/>
                    <a:pt x="501" y="53"/>
                    <a:pt x="497" y="54"/>
                  </a:cubicBezTo>
                  <a:cubicBezTo>
                    <a:pt x="489" y="54"/>
                    <a:pt x="489" y="54"/>
                    <a:pt x="489" y="54"/>
                  </a:cubicBezTo>
                  <a:cubicBezTo>
                    <a:pt x="501" y="39"/>
                    <a:pt x="516" y="34"/>
                    <a:pt x="530" y="24"/>
                  </a:cubicBezTo>
                  <a:cubicBezTo>
                    <a:pt x="511" y="24"/>
                    <a:pt x="497" y="24"/>
                    <a:pt x="486" y="14"/>
                  </a:cubicBezTo>
                  <a:cubicBezTo>
                    <a:pt x="460" y="14"/>
                    <a:pt x="460" y="14"/>
                    <a:pt x="460" y="14"/>
                  </a:cubicBezTo>
                  <a:cubicBezTo>
                    <a:pt x="453" y="10"/>
                    <a:pt x="454" y="6"/>
                    <a:pt x="44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1337;g1202a3850ce_0_581"/>
            <p:cNvSpPr/>
            <p:nvPr/>
          </p:nvSpPr>
          <p:spPr>
            <a:xfrm>
              <a:off x="-2508" y="-27"/>
              <a:ext cx="1325" cy="958"/>
            </a:xfrm>
            <a:custGeom>
              <a:rect b="b" l="l" r="r" t="t"/>
              <a:pathLst>
                <a:path extrusionOk="0" h="405" w="561">
                  <a:moveTo>
                    <a:pt x="400" y="42"/>
                  </a:move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2"/>
                    <a:pt x="400" y="42"/>
                    <a:pt x="400" y="42"/>
                  </a:cubicBezTo>
                  <a:moveTo>
                    <a:pt x="162" y="0"/>
                  </a:moveTo>
                  <a:cubicBezTo>
                    <a:pt x="153" y="0"/>
                    <a:pt x="148" y="12"/>
                    <a:pt x="139" y="15"/>
                  </a:cubicBezTo>
                  <a:cubicBezTo>
                    <a:pt x="137" y="16"/>
                    <a:pt x="135" y="16"/>
                    <a:pt x="134" y="16"/>
                  </a:cubicBezTo>
                  <a:cubicBezTo>
                    <a:pt x="132" y="16"/>
                    <a:pt x="131" y="16"/>
                    <a:pt x="129" y="16"/>
                  </a:cubicBezTo>
                  <a:cubicBezTo>
                    <a:pt x="128" y="16"/>
                    <a:pt x="126" y="15"/>
                    <a:pt x="125" y="15"/>
                  </a:cubicBezTo>
                  <a:cubicBezTo>
                    <a:pt x="123" y="15"/>
                    <a:pt x="122" y="16"/>
                    <a:pt x="120" y="16"/>
                  </a:cubicBezTo>
                  <a:cubicBezTo>
                    <a:pt x="92" y="25"/>
                    <a:pt x="68" y="45"/>
                    <a:pt x="52" y="66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3" y="68"/>
                    <a:pt x="15" y="81"/>
                    <a:pt x="15" y="81"/>
                  </a:cubicBezTo>
                  <a:cubicBezTo>
                    <a:pt x="15" y="85"/>
                    <a:pt x="37" y="89"/>
                    <a:pt x="43" y="93"/>
                  </a:cubicBezTo>
                  <a:cubicBezTo>
                    <a:pt x="49" y="96"/>
                    <a:pt x="55" y="112"/>
                    <a:pt x="59" y="114"/>
                  </a:cubicBezTo>
                  <a:cubicBezTo>
                    <a:pt x="75" y="121"/>
                    <a:pt x="86" y="122"/>
                    <a:pt x="91" y="139"/>
                  </a:cubicBezTo>
                  <a:cubicBezTo>
                    <a:pt x="89" y="140"/>
                    <a:pt x="87" y="140"/>
                    <a:pt x="86" y="140"/>
                  </a:cubicBezTo>
                  <a:cubicBezTo>
                    <a:pt x="83" y="140"/>
                    <a:pt x="81" y="139"/>
                    <a:pt x="76" y="139"/>
                  </a:cubicBezTo>
                  <a:cubicBezTo>
                    <a:pt x="72" y="139"/>
                    <a:pt x="69" y="140"/>
                    <a:pt x="65" y="140"/>
                  </a:cubicBezTo>
                  <a:cubicBezTo>
                    <a:pt x="60" y="140"/>
                    <a:pt x="57" y="138"/>
                    <a:pt x="5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34" y="135"/>
                    <a:pt x="13" y="142"/>
                    <a:pt x="0" y="150"/>
                  </a:cubicBezTo>
                  <a:cubicBezTo>
                    <a:pt x="2" y="155"/>
                    <a:pt x="7" y="159"/>
                    <a:pt x="15" y="159"/>
                  </a:cubicBezTo>
                  <a:cubicBezTo>
                    <a:pt x="15" y="160"/>
                    <a:pt x="14" y="162"/>
                    <a:pt x="14" y="164"/>
                  </a:cubicBezTo>
                  <a:cubicBezTo>
                    <a:pt x="14" y="169"/>
                    <a:pt x="20" y="171"/>
                    <a:pt x="21" y="179"/>
                  </a:cubicBezTo>
                  <a:cubicBezTo>
                    <a:pt x="25" y="179"/>
                    <a:pt x="38" y="179"/>
                    <a:pt x="49" y="179"/>
                  </a:cubicBezTo>
                  <a:cubicBezTo>
                    <a:pt x="50" y="179"/>
                    <a:pt x="51" y="178"/>
                    <a:pt x="52" y="178"/>
                  </a:cubicBezTo>
                  <a:cubicBezTo>
                    <a:pt x="58" y="178"/>
                    <a:pt x="62" y="182"/>
                    <a:pt x="71" y="182"/>
                  </a:cubicBezTo>
                  <a:cubicBezTo>
                    <a:pt x="82" y="182"/>
                    <a:pt x="85" y="173"/>
                    <a:pt x="94" y="173"/>
                  </a:cubicBezTo>
                  <a:cubicBezTo>
                    <a:pt x="96" y="173"/>
                    <a:pt x="96" y="173"/>
                    <a:pt x="98" y="173"/>
                  </a:cubicBezTo>
                  <a:cubicBezTo>
                    <a:pt x="99" y="173"/>
                    <a:pt x="100" y="173"/>
                    <a:pt x="101" y="173"/>
                  </a:cubicBezTo>
                  <a:cubicBezTo>
                    <a:pt x="101" y="181"/>
                    <a:pt x="101" y="181"/>
                    <a:pt x="101" y="181"/>
                  </a:cubicBezTo>
                  <a:cubicBezTo>
                    <a:pt x="100" y="180"/>
                    <a:pt x="99" y="180"/>
                    <a:pt x="98" y="180"/>
                  </a:cubicBezTo>
                  <a:cubicBezTo>
                    <a:pt x="97" y="180"/>
                    <a:pt x="96" y="180"/>
                    <a:pt x="94" y="182"/>
                  </a:cubicBezTo>
                  <a:cubicBezTo>
                    <a:pt x="94" y="183"/>
                    <a:pt x="103" y="191"/>
                    <a:pt x="103" y="195"/>
                  </a:cubicBezTo>
                  <a:cubicBezTo>
                    <a:pt x="103" y="201"/>
                    <a:pt x="67" y="216"/>
                    <a:pt x="62" y="216"/>
                  </a:cubicBezTo>
                  <a:cubicBezTo>
                    <a:pt x="51" y="216"/>
                    <a:pt x="22" y="229"/>
                    <a:pt x="22" y="245"/>
                  </a:cubicBezTo>
                  <a:cubicBezTo>
                    <a:pt x="22" y="253"/>
                    <a:pt x="39" y="256"/>
                    <a:pt x="43" y="267"/>
                  </a:cubicBezTo>
                  <a:cubicBezTo>
                    <a:pt x="41" y="267"/>
                    <a:pt x="38" y="269"/>
                    <a:pt x="36" y="269"/>
                  </a:cubicBezTo>
                  <a:cubicBezTo>
                    <a:pt x="39" y="274"/>
                    <a:pt x="64" y="293"/>
                    <a:pt x="71" y="293"/>
                  </a:cubicBezTo>
                  <a:cubicBezTo>
                    <a:pt x="73" y="293"/>
                    <a:pt x="77" y="284"/>
                    <a:pt x="81" y="284"/>
                  </a:cubicBezTo>
                  <a:cubicBezTo>
                    <a:pt x="86" y="284"/>
                    <a:pt x="86" y="291"/>
                    <a:pt x="86" y="292"/>
                  </a:cubicBezTo>
                  <a:cubicBezTo>
                    <a:pt x="86" y="296"/>
                    <a:pt x="86" y="296"/>
                    <a:pt x="86" y="303"/>
                  </a:cubicBezTo>
                  <a:cubicBezTo>
                    <a:pt x="86" y="307"/>
                    <a:pt x="88" y="316"/>
                    <a:pt x="91" y="316"/>
                  </a:cubicBezTo>
                  <a:cubicBezTo>
                    <a:pt x="93" y="316"/>
                    <a:pt x="96" y="312"/>
                    <a:pt x="99" y="312"/>
                  </a:cubicBezTo>
                  <a:cubicBezTo>
                    <a:pt x="101" y="312"/>
                    <a:pt x="100" y="312"/>
                    <a:pt x="105" y="312"/>
                  </a:cubicBezTo>
                  <a:cubicBezTo>
                    <a:pt x="105" y="310"/>
                    <a:pt x="105" y="307"/>
                    <a:pt x="106" y="304"/>
                  </a:cubicBezTo>
                  <a:cubicBezTo>
                    <a:pt x="115" y="311"/>
                    <a:pt x="118" y="314"/>
                    <a:pt x="131" y="319"/>
                  </a:cubicBezTo>
                  <a:cubicBezTo>
                    <a:pt x="132" y="315"/>
                    <a:pt x="133" y="313"/>
                    <a:pt x="135" y="309"/>
                  </a:cubicBezTo>
                  <a:cubicBezTo>
                    <a:pt x="140" y="311"/>
                    <a:pt x="143" y="313"/>
                    <a:pt x="149" y="313"/>
                  </a:cubicBezTo>
                  <a:cubicBezTo>
                    <a:pt x="157" y="313"/>
                    <a:pt x="161" y="310"/>
                    <a:pt x="169" y="306"/>
                  </a:cubicBezTo>
                  <a:cubicBezTo>
                    <a:pt x="176" y="306"/>
                    <a:pt x="176" y="306"/>
                    <a:pt x="176" y="306"/>
                  </a:cubicBezTo>
                  <a:cubicBezTo>
                    <a:pt x="164" y="314"/>
                    <a:pt x="164" y="330"/>
                    <a:pt x="152" y="338"/>
                  </a:cubicBezTo>
                  <a:cubicBezTo>
                    <a:pt x="139" y="347"/>
                    <a:pt x="118" y="356"/>
                    <a:pt x="109" y="367"/>
                  </a:cubicBezTo>
                  <a:cubicBezTo>
                    <a:pt x="103" y="375"/>
                    <a:pt x="93" y="370"/>
                    <a:pt x="84" y="375"/>
                  </a:cubicBezTo>
                  <a:cubicBezTo>
                    <a:pt x="78" y="378"/>
                    <a:pt x="74" y="389"/>
                    <a:pt x="67" y="393"/>
                  </a:cubicBezTo>
                  <a:cubicBezTo>
                    <a:pt x="58" y="398"/>
                    <a:pt x="48" y="394"/>
                    <a:pt x="42" y="404"/>
                  </a:cubicBezTo>
                  <a:cubicBezTo>
                    <a:pt x="45" y="404"/>
                    <a:pt x="47" y="405"/>
                    <a:pt x="50" y="405"/>
                  </a:cubicBezTo>
                  <a:cubicBezTo>
                    <a:pt x="67" y="405"/>
                    <a:pt x="77" y="387"/>
                    <a:pt x="94" y="385"/>
                  </a:cubicBezTo>
                  <a:cubicBezTo>
                    <a:pt x="109" y="382"/>
                    <a:pt x="128" y="377"/>
                    <a:pt x="136" y="369"/>
                  </a:cubicBezTo>
                  <a:cubicBezTo>
                    <a:pt x="144" y="360"/>
                    <a:pt x="162" y="355"/>
                    <a:pt x="170" y="345"/>
                  </a:cubicBezTo>
                  <a:cubicBezTo>
                    <a:pt x="174" y="340"/>
                    <a:pt x="176" y="334"/>
                    <a:pt x="183" y="332"/>
                  </a:cubicBezTo>
                  <a:cubicBezTo>
                    <a:pt x="195" y="327"/>
                    <a:pt x="207" y="323"/>
                    <a:pt x="207" y="311"/>
                  </a:cubicBezTo>
                  <a:cubicBezTo>
                    <a:pt x="207" y="308"/>
                    <a:pt x="207" y="305"/>
                    <a:pt x="207" y="303"/>
                  </a:cubicBezTo>
                  <a:cubicBezTo>
                    <a:pt x="207" y="285"/>
                    <a:pt x="242" y="256"/>
                    <a:pt x="255" y="256"/>
                  </a:cubicBezTo>
                  <a:cubicBezTo>
                    <a:pt x="257" y="256"/>
                    <a:pt x="256" y="256"/>
                    <a:pt x="261" y="256"/>
                  </a:cubicBezTo>
                  <a:cubicBezTo>
                    <a:pt x="261" y="258"/>
                    <a:pt x="260" y="260"/>
                    <a:pt x="260" y="262"/>
                  </a:cubicBezTo>
                  <a:cubicBezTo>
                    <a:pt x="245" y="266"/>
                    <a:pt x="237" y="275"/>
                    <a:pt x="237" y="287"/>
                  </a:cubicBezTo>
                  <a:cubicBezTo>
                    <a:pt x="237" y="290"/>
                    <a:pt x="235" y="290"/>
                    <a:pt x="238" y="293"/>
                  </a:cubicBezTo>
                  <a:cubicBezTo>
                    <a:pt x="237" y="294"/>
                    <a:pt x="233" y="294"/>
                    <a:pt x="233" y="298"/>
                  </a:cubicBezTo>
                  <a:cubicBezTo>
                    <a:pt x="233" y="300"/>
                    <a:pt x="237" y="301"/>
                    <a:pt x="239" y="301"/>
                  </a:cubicBezTo>
                  <a:cubicBezTo>
                    <a:pt x="251" y="301"/>
                    <a:pt x="285" y="282"/>
                    <a:pt x="292" y="272"/>
                  </a:cubicBezTo>
                  <a:cubicBezTo>
                    <a:pt x="289" y="270"/>
                    <a:pt x="288" y="268"/>
                    <a:pt x="286" y="264"/>
                  </a:cubicBezTo>
                  <a:cubicBezTo>
                    <a:pt x="291" y="262"/>
                    <a:pt x="302" y="259"/>
                    <a:pt x="308" y="256"/>
                  </a:cubicBezTo>
                  <a:cubicBezTo>
                    <a:pt x="317" y="275"/>
                    <a:pt x="340" y="277"/>
                    <a:pt x="358" y="283"/>
                  </a:cubicBezTo>
                  <a:cubicBezTo>
                    <a:pt x="387" y="283"/>
                    <a:pt x="387" y="283"/>
                    <a:pt x="387" y="283"/>
                  </a:cubicBezTo>
                  <a:cubicBezTo>
                    <a:pt x="402" y="292"/>
                    <a:pt x="420" y="291"/>
                    <a:pt x="434" y="301"/>
                  </a:cubicBezTo>
                  <a:cubicBezTo>
                    <a:pt x="440" y="306"/>
                    <a:pt x="448" y="321"/>
                    <a:pt x="459" y="321"/>
                  </a:cubicBezTo>
                  <a:cubicBezTo>
                    <a:pt x="463" y="321"/>
                    <a:pt x="465" y="316"/>
                    <a:pt x="467" y="312"/>
                  </a:cubicBezTo>
                  <a:cubicBezTo>
                    <a:pt x="471" y="316"/>
                    <a:pt x="475" y="320"/>
                    <a:pt x="483" y="320"/>
                  </a:cubicBezTo>
                  <a:cubicBezTo>
                    <a:pt x="483" y="319"/>
                    <a:pt x="484" y="318"/>
                    <a:pt x="485" y="318"/>
                  </a:cubicBezTo>
                  <a:cubicBezTo>
                    <a:pt x="487" y="318"/>
                    <a:pt x="490" y="321"/>
                    <a:pt x="492" y="323"/>
                  </a:cubicBezTo>
                  <a:cubicBezTo>
                    <a:pt x="491" y="326"/>
                    <a:pt x="487" y="328"/>
                    <a:pt x="487" y="334"/>
                  </a:cubicBezTo>
                  <a:cubicBezTo>
                    <a:pt x="487" y="338"/>
                    <a:pt x="493" y="342"/>
                    <a:pt x="495" y="342"/>
                  </a:cubicBezTo>
                  <a:cubicBezTo>
                    <a:pt x="502" y="342"/>
                    <a:pt x="499" y="336"/>
                    <a:pt x="509" y="335"/>
                  </a:cubicBezTo>
                  <a:cubicBezTo>
                    <a:pt x="509" y="337"/>
                    <a:pt x="509" y="339"/>
                    <a:pt x="509" y="342"/>
                  </a:cubicBezTo>
                  <a:cubicBezTo>
                    <a:pt x="509" y="347"/>
                    <a:pt x="501" y="347"/>
                    <a:pt x="501" y="351"/>
                  </a:cubicBezTo>
                  <a:cubicBezTo>
                    <a:pt x="501" y="355"/>
                    <a:pt x="503" y="359"/>
                    <a:pt x="511" y="359"/>
                  </a:cubicBezTo>
                  <a:cubicBezTo>
                    <a:pt x="520" y="359"/>
                    <a:pt x="526" y="359"/>
                    <a:pt x="526" y="367"/>
                  </a:cubicBezTo>
                  <a:cubicBezTo>
                    <a:pt x="526" y="372"/>
                    <a:pt x="526" y="370"/>
                    <a:pt x="526" y="375"/>
                  </a:cubicBezTo>
                  <a:cubicBezTo>
                    <a:pt x="526" y="381"/>
                    <a:pt x="540" y="391"/>
                    <a:pt x="549" y="391"/>
                  </a:cubicBezTo>
                  <a:cubicBezTo>
                    <a:pt x="551" y="391"/>
                    <a:pt x="551" y="390"/>
                    <a:pt x="554" y="390"/>
                  </a:cubicBezTo>
                  <a:cubicBezTo>
                    <a:pt x="554" y="387"/>
                    <a:pt x="561" y="386"/>
                    <a:pt x="561" y="380"/>
                  </a:cubicBezTo>
                  <a:cubicBezTo>
                    <a:pt x="561" y="380"/>
                    <a:pt x="561" y="380"/>
                    <a:pt x="561" y="380"/>
                  </a:cubicBezTo>
                  <a:cubicBezTo>
                    <a:pt x="561" y="369"/>
                    <a:pt x="552" y="366"/>
                    <a:pt x="548" y="361"/>
                  </a:cubicBezTo>
                  <a:cubicBezTo>
                    <a:pt x="544" y="357"/>
                    <a:pt x="538" y="359"/>
                    <a:pt x="535" y="356"/>
                  </a:cubicBezTo>
                  <a:cubicBezTo>
                    <a:pt x="529" y="350"/>
                    <a:pt x="526" y="342"/>
                    <a:pt x="524" y="335"/>
                  </a:cubicBezTo>
                  <a:cubicBezTo>
                    <a:pt x="523" y="331"/>
                    <a:pt x="519" y="330"/>
                    <a:pt x="518" y="328"/>
                  </a:cubicBezTo>
                  <a:cubicBezTo>
                    <a:pt x="504" y="307"/>
                    <a:pt x="496" y="301"/>
                    <a:pt x="480" y="285"/>
                  </a:cubicBezTo>
                  <a:cubicBezTo>
                    <a:pt x="476" y="288"/>
                    <a:pt x="473" y="287"/>
                    <a:pt x="470" y="288"/>
                  </a:cubicBezTo>
                  <a:cubicBezTo>
                    <a:pt x="463" y="290"/>
                    <a:pt x="463" y="301"/>
                    <a:pt x="455" y="301"/>
                  </a:cubicBezTo>
                  <a:cubicBezTo>
                    <a:pt x="445" y="301"/>
                    <a:pt x="434" y="287"/>
                    <a:pt x="429" y="280"/>
                  </a:cubicBezTo>
                  <a:cubicBezTo>
                    <a:pt x="426" y="276"/>
                    <a:pt x="421" y="275"/>
                    <a:pt x="416" y="275"/>
                  </a:cubicBezTo>
                  <a:cubicBezTo>
                    <a:pt x="415" y="275"/>
                    <a:pt x="414" y="275"/>
                    <a:pt x="413" y="275"/>
                  </a:cubicBezTo>
                  <a:cubicBezTo>
                    <a:pt x="412" y="275"/>
                    <a:pt x="411" y="275"/>
                    <a:pt x="410" y="275"/>
                  </a:cubicBezTo>
                  <a:cubicBezTo>
                    <a:pt x="406" y="275"/>
                    <a:pt x="402" y="275"/>
                    <a:pt x="400" y="272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400" y="44"/>
                    <a:pt x="400" y="44"/>
                    <a:pt x="400" y="44"/>
                  </a:cubicBezTo>
                  <a:cubicBezTo>
                    <a:pt x="387" y="40"/>
                    <a:pt x="382" y="34"/>
                    <a:pt x="367" y="34"/>
                  </a:cubicBezTo>
                  <a:cubicBezTo>
                    <a:pt x="357" y="34"/>
                    <a:pt x="351" y="37"/>
                    <a:pt x="342" y="37"/>
                  </a:cubicBezTo>
                  <a:cubicBezTo>
                    <a:pt x="325" y="37"/>
                    <a:pt x="293" y="35"/>
                    <a:pt x="282" y="24"/>
                  </a:cubicBezTo>
                  <a:cubicBezTo>
                    <a:pt x="241" y="24"/>
                    <a:pt x="241" y="24"/>
                    <a:pt x="241" y="24"/>
                  </a:cubicBezTo>
                  <a:cubicBezTo>
                    <a:pt x="234" y="20"/>
                    <a:pt x="232" y="18"/>
                    <a:pt x="226" y="13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94" y="12"/>
                    <a:pt x="193" y="10"/>
                    <a:pt x="187" y="8"/>
                  </a:cubicBezTo>
                  <a:cubicBezTo>
                    <a:pt x="185" y="12"/>
                    <a:pt x="180" y="15"/>
                    <a:pt x="176" y="15"/>
                  </a:cubicBezTo>
                  <a:cubicBezTo>
                    <a:pt x="175" y="15"/>
                    <a:pt x="174" y="15"/>
                    <a:pt x="174" y="15"/>
                  </a:cubicBezTo>
                  <a:cubicBezTo>
                    <a:pt x="175" y="12"/>
                    <a:pt x="176" y="11"/>
                    <a:pt x="179" y="8"/>
                  </a:cubicBezTo>
                  <a:cubicBezTo>
                    <a:pt x="172" y="6"/>
                    <a:pt x="169" y="0"/>
                    <a:pt x="16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g1202a3850ce_0_581"/>
            <p:cNvSpPr/>
            <p:nvPr/>
          </p:nvSpPr>
          <p:spPr>
            <a:xfrm>
              <a:off x="-1314" y="830"/>
              <a:ext cx="64" cy="80"/>
            </a:xfrm>
            <a:custGeom>
              <a:rect b="b" l="l" r="r" t="t"/>
              <a:pathLst>
                <a:path extrusionOk="0" h="34" w="27">
                  <a:moveTo>
                    <a:pt x="6" y="0"/>
                  </a:moveTo>
                  <a:cubicBezTo>
                    <a:pt x="2" y="0"/>
                    <a:pt x="0" y="3"/>
                    <a:pt x="0" y="12"/>
                  </a:cubicBezTo>
                  <a:cubicBezTo>
                    <a:pt x="3" y="10"/>
                    <a:pt x="4" y="10"/>
                    <a:pt x="5" y="10"/>
                  </a:cubicBezTo>
                  <a:cubicBezTo>
                    <a:pt x="6" y="10"/>
                    <a:pt x="7" y="11"/>
                    <a:pt x="12" y="12"/>
                  </a:cubicBezTo>
                  <a:cubicBezTo>
                    <a:pt x="10" y="15"/>
                    <a:pt x="12" y="19"/>
                    <a:pt x="12" y="23"/>
                  </a:cubicBezTo>
                  <a:cubicBezTo>
                    <a:pt x="12" y="23"/>
                    <a:pt x="18" y="34"/>
                    <a:pt x="23" y="34"/>
                  </a:cubicBezTo>
                  <a:cubicBezTo>
                    <a:pt x="25" y="34"/>
                    <a:pt x="27" y="33"/>
                    <a:pt x="27" y="29"/>
                  </a:cubicBezTo>
                  <a:cubicBezTo>
                    <a:pt x="27" y="17"/>
                    <a:pt x="13" y="16"/>
                    <a:pt x="14" y="2"/>
                  </a:cubicBezTo>
                  <a:cubicBezTo>
                    <a:pt x="11" y="1"/>
                    <a:pt x="8" y="0"/>
                    <a:pt x="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g1202a3850ce_0_581"/>
            <p:cNvSpPr/>
            <p:nvPr/>
          </p:nvSpPr>
          <p:spPr>
            <a:xfrm>
              <a:off x="-1406" y="733"/>
              <a:ext cx="66" cy="101"/>
            </a:xfrm>
            <a:custGeom>
              <a:rect b="b" l="l" r="r" t="t"/>
              <a:pathLst>
                <a:path extrusionOk="0" h="43" w="28">
                  <a:moveTo>
                    <a:pt x="18" y="0"/>
                  </a:moveTo>
                  <a:cubicBezTo>
                    <a:pt x="16" y="2"/>
                    <a:pt x="15" y="2"/>
                    <a:pt x="14" y="2"/>
                  </a:cubicBezTo>
                  <a:cubicBezTo>
                    <a:pt x="12" y="2"/>
                    <a:pt x="12" y="0"/>
                    <a:pt x="6" y="0"/>
                  </a:cubicBezTo>
                  <a:cubicBezTo>
                    <a:pt x="4" y="0"/>
                    <a:pt x="0" y="1"/>
                    <a:pt x="0" y="6"/>
                  </a:cubicBezTo>
                  <a:cubicBezTo>
                    <a:pt x="0" y="13"/>
                    <a:pt x="6" y="20"/>
                    <a:pt x="14" y="21"/>
                  </a:cubicBezTo>
                  <a:cubicBezTo>
                    <a:pt x="14" y="30"/>
                    <a:pt x="16" y="36"/>
                    <a:pt x="22" y="43"/>
                  </a:cubicBezTo>
                  <a:cubicBezTo>
                    <a:pt x="28" y="37"/>
                    <a:pt x="22" y="30"/>
                    <a:pt x="24" y="22"/>
                  </a:cubicBezTo>
                  <a:cubicBezTo>
                    <a:pt x="23" y="23"/>
                    <a:pt x="21" y="23"/>
                    <a:pt x="20" y="23"/>
                  </a:cubicBezTo>
                  <a:cubicBezTo>
                    <a:pt x="19" y="23"/>
                    <a:pt x="18" y="23"/>
                    <a:pt x="18" y="22"/>
                  </a:cubicBezTo>
                  <a:cubicBezTo>
                    <a:pt x="16" y="14"/>
                    <a:pt x="18" y="14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g1202a3850ce_0_581"/>
            <p:cNvSpPr/>
            <p:nvPr/>
          </p:nvSpPr>
          <p:spPr>
            <a:xfrm>
              <a:off x="-801" y="-204"/>
              <a:ext cx="655" cy="343"/>
            </a:xfrm>
            <a:custGeom>
              <a:rect b="b" l="l" r="r" t="t"/>
              <a:pathLst>
                <a:path extrusionOk="0" h="145" w="277">
                  <a:moveTo>
                    <a:pt x="202" y="0"/>
                  </a:moveTo>
                  <a:cubicBezTo>
                    <a:pt x="193" y="0"/>
                    <a:pt x="186" y="4"/>
                    <a:pt x="186" y="9"/>
                  </a:cubicBezTo>
                  <a:cubicBezTo>
                    <a:pt x="186" y="11"/>
                    <a:pt x="186" y="13"/>
                    <a:pt x="186" y="15"/>
                  </a:cubicBezTo>
                  <a:cubicBezTo>
                    <a:pt x="183" y="16"/>
                    <a:pt x="182" y="16"/>
                    <a:pt x="181" y="16"/>
                  </a:cubicBezTo>
                  <a:cubicBezTo>
                    <a:pt x="178" y="16"/>
                    <a:pt x="178" y="15"/>
                    <a:pt x="171" y="15"/>
                  </a:cubicBezTo>
                  <a:cubicBezTo>
                    <a:pt x="167" y="15"/>
                    <a:pt x="162" y="17"/>
                    <a:pt x="162" y="21"/>
                  </a:cubicBezTo>
                  <a:cubicBezTo>
                    <a:pt x="162" y="26"/>
                    <a:pt x="170" y="51"/>
                    <a:pt x="174" y="58"/>
                  </a:cubicBezTo>
                  <a:cubicBezTo>
                    <a:pt x="171" y="60"/>
                    <a:pt x="171" y="62"/>
                    <a:pt x="167" y="62"/>
                  </a:cubicBezTo>
                  <a:cubicBezTo>
                    <a:pt x="158" y="62"/>
                    <a:pt x="161" y="49"/>
                    <a:pt x="158" y="43"/>
                  </a:cubicBezTo>
                  <a:cubicBezTo>
                    <a:pt x="156" y="37"/>
                    <a:pt x="148" y="30"/>
                    <a:pt x="141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30" y="31"/>
                    <a:pt x="131" y="33"/>
                    <a:pt x="132" y="37"/>
                  </a:cubicBezTo>
                  <a:cubicBezTo>
                    <a:pt x="126" y="39"/>
                    <a:pt x="122" y="40"/>
                    <a:pt x="116" y="41"/>
                  </a:cubicBezTo>
                  <a:cubicBezTo>
                    <a:pt x="112" y="31"/>
                    <a:pt x="107" y="25"/>
                    <a:pt x="92" y="25"/>
                  </a:cubicBezTo>
                  <a:cubicBezTo>
                    <a:pt x="84" y="25"/>
                    <a:pt x="80" y="32"/>
                    <a:pt x="76" y="35"/>
                  </a:cubicBezTo>
                  <a:cubicBezTo>
                    <a:pt x="74" y="31"/>
                    <a:pt x="74" y="16"/>
                    <a:pt x="67" y="16"/>
                  </a:cubicBezTo>
                  <a:cubicBezTo>
                    <a:pt x="48" y="16"/>
                    <a:pt x="0" y="35"/>
                    <a:pt x="0" y="61"/>
                  </a:cubicBezTo>
                  <a:cubicBezTo>
                    <a:pt x="0" y="64"/>
                    <a:pt x="10" y="72"/>
                    <a:pt x="16" y="72"/>
                  </a:cubicBezTo>
                  <a:cubicBezTo>
                    <a:pt x="20" y="72"/>
                    <a:pt x="23" y="71"/>
                    <a:pt x="26" y="71"/>
                  </a:cubicBezTo>
                  <a:cubicBezTo>
                    <a:pt x="28" y="71"/>
                    <a:pt x="31" y="71"/>
                    <a:pt x="34" y="72"/>
                  </a:cubicBezTo>
                  <a:cubicBezTo>
                    <a:pt x="28" y="76"/>
                    <a:pt x="13" y="72"/>
                    <a:pt x="13" y="83"/>
                  </a:cubicBezTo>
                  <a:cubicBezTo>
                    <a:pt x="13" y="92"/>
                    <a:pt x="23" y="94"/>
                    <a:pt x="33" y="94"/>
                  </a:cubicBezTo>
                  <a:cubicBezTo>
                    <a:pt x="41" y="94"/>
                    <a:pt x="49" y="93"/>
                    <a:pt x="54" y="93"/>
                  </a:cubicBezTo>
                  <a:cubicBezTo>
                    <a:pt x="59" y="93"/>
                    <a:pt x="72" y="93"/>
                    <a:pt x="82" y="93"/>
                  </a:cubicBezTo>
                  <a:cubicBezTo>
                    <a:pt x="87" y="93"/>
                    <a:pt x="91" y="96"/>
                    <a:pt x="95" y="98"/>
                  </a:cubicBezTo>
                  <a:cubicBezTo>
                    <a:pt x="89" y="98"/>
                    <a:pt x="85" y="99"/>
                    <a:pt x="77" y="99"/>
                  </a:cubicBezTo>
                  <a:cubicBezTo>
                    <a:pt x="55" y="99"/>
                    <a:pt x="39" y="102"/>
                    <a:pt x="26" y="111"/>
                  </a:cubicBezTo>
                  <a:cubicBezTo>
                    <a:pt x="30" y="117"/>
                    <a:pt x="39" y="130"/>
                    <a:pt x="51" y="130"/>
                  </a:cubicBezTo>
                  <a:cubicBezTo>
                    <a:pt x="54" y="130"/>
                    <a:pt x="59" y="129"/>
                    <a:pt x="64" y="129"/>
                  </a:cubicBezTo>
                  <a:cubicBezTo>
                    <a:pt x="70" y="129"/>
                    <a:pt x="77" y="130"/>
                    <a:pt x="80" y="132"/>
                  </a:cubicBezTo>
                  <a:cubicBezTo>
                    <a:pt x="86" y="137"/>
                    <a:pt x="81" y="145"/>
                    <a:pt x="90" y="145"/>
                  </a:cubicBezTo>
                  <a:cubicBezTo>
                    <a:pt x="104" y="145"/>
                    <a:pt x="113" y="145"/>
                    <a:pt x="137" y="145"/>
                  </a:cubicBezTo>
                  <a:cubicBezTo>
                    <a:pt x="148" y="138"/>
                    <a:pt x="161" y="142"/>
                    <a:pt x="175" y="135"/>
                  </a:cubicBezTo>
                  <a:cubicBezTo>
                    <a:pt x="183" y="131"/>
                    <a:pt x="179" y="125"/>
                    <a:pt x="189" y="125"/>
                  </a:cubicBezTo>
                  <a:cubicBezTo>
                    <a:pt x="204" y="125"/>
                    <a:pt x="212" y="141"/>
                    <a:pt x="232" y="141"/>
                  </a:cubicBezTo>
                  <a:cubicBezTo>
                    <a:pt x="233" y="141"/>
                    <a:pt x="235" y="141"/>
                    <a:pt x="236" y="141"/>
                  </a:cubicBezTo>
                  <a:cubicBezTo>
                    <a:pt x="248" y="141"/>
                    <a:pt x="258" y="141"/>
                    <a:pt x="262" y="132"/>
                  </a:cubicBezTo>
                  <a:cubicBezTo>
                    <a:pt x="260" y="130"/>
                    <a:pt x="257" y="129"/>
                    <a:pt x="257" y="124"/>
                  </a:cubicBezTo>
                  <a:cubicBezTo>
                    <a:pt x="255" y="124"/>
                    <a:pt x="249" y="124"/>
                    <a:pt x="249" y="120"/>
                  </a:cubicBezTo>
                  <a:cubicBezTo>
                    <a:pt x="249" y="116"/>
                    <a:pt x="252" y="115"/>
                    <a:pt x="256" y="115"/>
                  </a:cubicBezTo>
                  <a:cubicBezTo>
                    <a:pt x="260" y="115"/>
                    <a:pt x="262" y="115"/>
                    <a:pt x="265" y="115"/>
                  </a:cubicBezTo>
                  <a:cubicBezTo>
                    <a:pt x="268" y="115"/>
                    <a:pt x="271" y="114"/>
                    <a:pt x="277" y="111"/>
                  </a:cubicBezTo>
                  <a:cubicBezTo>
                    <a:pt x="267" y="103"/>
                    <a:pt x="223" y="91"/>
                    <a:pt x="223" y="74"/>
                  </a:cubicBezTo>
                  <a:cubicBezTo>
                    <a:pt x="223" y="60"/>
                    <a:pt x="208" y="48"/>
                    <a:pt x="208" y="29"/>
                  </a:cubicBezTo>
                  <a:cubicBezTo>
                    <a:pt x="208" y="25"/>
                    <a:pt x="220" y="20"/>
                    <a:pt x="220" y="12"/>
                  </a:cubicBezTo>
                  <a:cubicBezTo>
                    <a:pt x="220" y="4"/>
                    <a:pt x="211" y="0"/>
                    <a:pt x="20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g1202a3850ce_0_581"/>
            <p:cNvSpPr/>
            <p:nvPr/>
          </p:nvSpPr>
          <p:spPr>
            <a:xfrm>
              <a:off x="-1042" y="-254"/>
              <a:ext cx="366" cy="237"/>
            </a:xfrm>
            <a:custGeom>
              <a:rect b="b" l="l" r="r" t="t"/>
              <a:pathLst>
                <a:path extrusionOk="0" h="100" w="155">
                  <a:moveTo>
                    <a:pt x="67" y="0"/>
                  </a:moveTo>
                  <a:cubicBezTo>
                    <a:pt x="60" y="0"/>
                    <a:pt x="55" y="4"/>
                    <a:pt x="50" y="4"/>
                  </a:cubicBezTo>
                  <a:cubicBezTo>
                    <a:pt x="42" y="4"/>
                    <a:pt x="36" y="2"/>
                    <a:pt x="30" y="2"/>
                  </a:cubicBezTo>
                  <a:cubicBezTo>
                    <a:pt x="26" y="2"/>
                    <a:pt x="23" y="2"/>
                    <a:pt x="18" y="4"/>
                  </a:cubicBezTo>
                  <a:cubicBezTo>
                    <a:pt x="19" y="10"/>
                    <a:pt x="26" y="18"/>
                    <a:pt x="26" y="22"/>
                  </a:cubicBezTo>
                  <a:cubicBezTo>
                    <a:pt x="26" y="41"/>
                    <a:pt x="0" y="56"/>
                    <a:pt x="0" y="74"/>
                  </a:cubicBezTo>
                  <a:cubicBezTo>
                    <a:pt x="0" y="80"/>
                    <a:pt x="21" y="79"/>
                    <a:pt x="25" y="85"/>
                  </a:cubicBezTo>
                  <a:cubicBezTo>
                    <a:pt x="27" y="87"/>
                    <a:pt x="31" y="95"/>
                    <a:pt x="33" y="95"/>
                  </a:cubicBezTo>
                  <a:cubicBezTo>
                    <a:pt x="36" y="95"/>
                    <a:pt x="37" y="100"/>
                    <a:pt x="41" y="100"/>
                  </a:cubicBezTo>
                  <a:cubicBezTo>
                    <a:pt x="45" y="100"/>
                    <a:pt x="82" y="87"/>
                    <a:pt x="82" y="83"/>
                  </a:cubicBezTo>
                  <a:cubicBezTo>
                    <a:pt x="82" y="71"/>
                    <a:pt x="105" y="49"/>
                    <a:pt x="121" y="43"/>
                  </a:cubicBezTo>
                  <a:cubicBezTo>
                    <a:pt x="127" y="42"/>
                    <a:pt x="155" y="38"/>
                    <a:pt x="155" y="32"/>
                  </a:cubicBezTo>
                  <a:cubicBezTo>
                    <a:pt x="155" y="20"/>
                    <a:pt x="129" y="9"/>
                    <a:pt x="118" y="9"/>
                  </a:cubicBezTo>
                  <a:cubicBezTo>
                    <a:pt x="113" y="9"/>
                    <a:pt x="108" y="13"/>
                    <a:pt x="104" y="13"/>
                  </a:cubicBezTo>
                  <a:cubicBezTo>
                    <a:pt x="102" y="13"/>
                    <a:pt x="101" y="12"/>
                    <a:pt x="100" y="11"/>
                  </a:cubicBezTo>
                  <a:cubicBezTo>
                    <a:pt x="88" y="10"/>
                    <a:pt x="83" y="3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1342;g1202a3850ce_0_581"/>
            <p:cNvSpPr/>
            <p:nvPr/>
          </p:nvSpPr>
          <p:spPr>
            <a:xfrm>
              <a:off x="-751" y="-429"/>
              <a:ext cx="437" cy="185"/>
            </a:xfrm>
            <a:custGeom>
              <a:rect b="b" l="l" r="r" t="t"/>
              <a:pathLst>
                <a:path extrusionOk="0" h="78" w="185">
                  <a:moveTo>
                    <a:pt x="37" y="43"/>
                  </a:moveTo>
                  <a:cubicBezTo>
                    <a:pt x="36" y="42"/>
                    <a:pt x="34" y="42"/>
                    <a:pt x="33" y="42"/>
                  </a:cubicBezTo>
                  <a:cubicBezTo>
                    <a:pt x="34" y="42"/>
                    <a:pt x="36" y="42"/>
                    <a:pt x="37" y="43"/>
                  </a:cubicBezTo>
                  <a:moveTo>
                    <a:pt x="46" y="31"/>
                  </a:moveTo>
                  <a:cubicBezTo>
                    <a:pt x="44" y="31"/>
                    <a:pt x="41" y="31"/>
                    <a:pt x="37" y="30"/>
                  </a:cubicBezTo>
                  <a:cubicBezTo>
                    <a:pt x="40" y="30"/>
                    <a:pt x="43" y="31"/>
                    <a:pt x="46" y="31"/>
                  </a:cubicBezTo>
                  <a:moveTo>
                    <a:pt x="42" y="21"/>
                  </a:moveTo>
                  <a:cubicBezTo>
                    <a:pt x="42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moveTo>
                    <a:pt x="128" y="0"/>
                  </a:moveTo>
                  <a:cubicBezTo>
                    <a:pt x="123" y="4"/>
                    <a:pt x="109" y="9"/>
                    <a:pt x="109" y="17"/>
                  </a:cubicBezTo>
                  <a:cubicBezTo>
                    <a:pt x="109" y="22"/>
                    <a:pt x="119" y="25"/>
                    <a:pt x="122" y="25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1" y="32"/>
                    <a:pt x="118" y="33"/>
                    <a:pt x="117" y="34"/>
                  </a:cubicBezTo>
                  <a:cubicBezTo>
                    <a:pt x="119" y="35"/>
                    <a:pt x="122" y="36"/>
                    <a:pt x="128" y="36"/>
                  </a:cubicBezTo>
                  <a:cubicBezTo>
                    <a:pt x="126" y="40"/>
                    <a:pt x="123" y="43"/>
                    <a:pt x="116" y="43"/>
                  </a:cubicBezTo>
                  <a:cubicBezTo>
                    <a:pt x="93" y="43"/>
                    <a:pt x="82" y="22"/>
                    <a:pt x="66" y="22"/>
                  </a:cubicBezTo>
                  <a:cubicBezTo>
                    <a:pt x="65" y="22"/>
                    <a:pt x="60" y="22"/>
                    <a:pt x="54" y="22"/>
                  </a:cubicBezTo>
                  <a:cubicBezTo>
                    <a:pt x="53" y="16"/>
                    <a:pt x="47" y="15"/>
                    <a:pt x="45" y="15"/>
                  </a:cubicBezTo>
                  <a:cubicBezTo>
                    <a:pt x="42" y="15"/>
                    <a:pt x="39" y="14"/>
                    <a:pt x="35" y="14"/>
                  </a:cubicBezTo>
                  <a:cubicBezTo>
                    <a:pt x="33" y="14"/>
                    <a:pt x="31" y="14"/>
                    <a:pt x="27" y="15"/>
                  </a:cubicBezTo>
                  <a:cubicBezTo>
                    <a:pt x="27" y="17"/>
                    <a:pt x="29" y="19"/>
                    <a:pt x="31" y="20"/>
                  </a:cubicBezTo>
                  <a:cubicBezTo>
                    <a:pt x="31" y="20"/>
                    <a:pt x="30" y="20"/>
                    <a:pt x="30" y="20"/>
                  </a:cubicBezTo>
                  <a:cubicBezTo>
                    <a:pt x="26" y="20"/>
                    <a:pt x="22" y="22"/>
                    <a:pt x="19" y="26"/>
                  </a:cubicBezTo>
                  <a:cubicBezTo>
                    <a:pt x="21" y="27"/>
                    <a:pt x="23" y="27"/>
                    <a:pt x="25" y="28"/>
                  </a:cubicBezTo>
                  <a:cubicBezTo>
                    <a:pt x="23" y="28"/>
                    <a:pt x="23" y="28"/>
                    <a:pt x="22" y="28"/>
                  </a:cubicBezTo>
                  <a:cubicBezTo>
                    <a:pt x="22" y="28"/>
                    <a:pt x="20" y="27"/>
                    <a:pt x="17" y="27"/>
                  </a:cubicBezTo>
                  <a:cubicBezTo>
                    <a:pt x="16" y="27"/>
                    <a:pt x="15" y="28"/>
                    <a:pt x="13" y="28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5" y="36"/>
                    <a:pt x="17" y="37"/>
                    <a:pt x="18" y="38"/>
                  </a:cubicBezTo>
                  <a:cubicBezTo>
                    <a:pt x="17" y="37"/>
                    <a:pt x="15" y="37"/>
                    <a:pt x="13" y="37"/>
                  </a:cubicBezTo>
                  <a:cubicBezTo>
                    <a:pt x="8" y="37"/>
                    <a:pt x="5" y="41"/>
                    <a:pt x="0" y="43"/>
                  </a:cubicBezTo>
                  <a:cubicBezTo>
                    <a:pt x="2" y="46"/>
                    <a:pt x="0" y="45"/>
                    <a:pt x="0" y="50"/>
                  </a:cubicBezTo>
                  <a:cubicBezTo>
                    <a:pt x="0" y="55"/>
                    <a:pt x="4" y="58"/>
                    <a:pt x="8" y="58"/>
                  </a:cubicBezTo>
                  <a:cubicBezTo>
                    <a:pt x="12" y="58"/>
                    <a:pt x="19" y="62"/>
                    <a:pt x="26" y="62"/>
                  </a:cubicBezTo>
                  <a:cubicBezTo>
                    <a:pt x="33" y="62"/>
                    <a:pt x="40" y="59"/>
                    <a:pt x="49" y="58"/>
                  </a:cubicBezTo>
                  <a:cubicBezTo>
                    <a:pt x="49" y="55"/>
                    <a:pt x="51" y="52"/>
                    <a:pt x="54" y="51"/>
                  </a:cubicBezTo>
                  <a:cubicBezTo>
                    <a:pt x="55" y="57"/>
                    <a:pt x="60" y="59"/>
                    <a:pt x="63" y="64"/>
                  </a:cubicBezTo>
                  <a:cubicBezTo>
                    <a:pt x="61" y="64"/>
                    <a:pt x="59" y="63"/>
                    <a:pt x="57" y="63"/>
                  </a:cubicBezTo>
                  <a:cubicBezTo>
                    <a:pt x="53" y="63"/>
                    <a:pt x="49" y="64"/>
                    <a:pt x="49" y="70"/>
                  </a:cubicBezTo>
                  <a:cubicBezTo>
                    <a:pt x="49" y="73"/>
                    <a:pt x="57" y="78"/>
                    <a:pt x="63" y="78"/>
                  </a:cubicBezTo>
                  <a:cubicBezTo>
                    <a:pt x="77" y="78"/>
                    <a:pt x="87" y="74"/>
                    <a:pt x="98" y="70"/>
                  </a:cubicBezTo>
                  <a:cubicBezTo>
                    <a:pt x="99" y="69"/>
                    <a:pt x="133" y="62"/>
                    <a:pt x="133" y="61"/>
                  </a:cubicBezTo>
                  <a:cubicBezTo>
                    <a:pt x="133" y="61"/>
                    <a:pt x="134" y="61"/>
                    <a:pt x="136" y="61"/>
                  </a:cubicBezTo>
                  <a:cubicBezTo>
                    <a:pt x="139" y="61"/>
                    <a:pt x="145" y="61"/>
                    <a:pt x="150" y="61"/>
                  </a:cubicBezTo>
                  <a:cubicBezTo>
                    <a:pt x="156" y="62"/>
                    <a:pt x="162" y="62"/>
                    <a:pt x="165" y="62"/>
                  </a:cubicBezTo>
                  <a:cubicBezTo>
                    <a:pt x="166" y="62"/>
                    <a:pt x="167" y="62"/>
                    <a:pt x="167" y="62"/>
                  </a:cubicBezTo>
                  <a:cubicBezTo>
                    <a:pt x="172" y="60"/>
                    <a:pt x="185" y="45"/>
                    <a:pt x="185" y="37"/>
                  </a:cubicBezTo>
                  <a:cubicBezTo>
                    <a:pt x="185" y="31"/>
                    <a:pt x="179" y="24"/>
                    <a:pt x="173" y="24"/>
                  </a:cubicBezTo>
                  <a:cubicBezTo>
                    <a:pt x="166" y="24"/>
                    <a:pt x="163" y="30"/>
                    <a:pt x="158" y="30"/>
                  </a:cubicBezTo>
                  <a:cubicBezTo>
                    <a:pt x="148" y="30"/>
                    <a:pt x="138" y="19"/>
                    <a:pt x="138" y="11"/>
                  </a:cubicBezTo>
                  <a:cubicBezTo>
                    <a:pt x="138" y="10"/>
                    <a:pt x="138" y="8"/>
                    <a:pt x="138" y="4"/>
                  </a:cubicBezTo>
                  <a:cubicBezTo>
                    <a:pt x="135" y="4"/>
                    <a:pt x="131" y="2"/>
                    <a:pt x="12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g1202a3850ce_0_581"/>
            <p:cNvSpPr/>
            <p:nvPr/>
          </p:nvSpPr>
          <p:spPr>
            <a:xfrm>
              <a:off x="-813" y="-362"/>
              <a:ext cx="57" cy="42"/>
            </a:xfrm>
            <a:custGeom>
              <a:rect b="b" l="l" r="r" t="t"/>
              <a:pathLst>
                <a:path extrusionOk="0" h="18" w="24">
                  <a:moveTo>
                    <a:pt x="23" y="0"/>
                  </a:moveTo>
                  <a:cubicBezTo>
                    <a:pt x="17" y="0"/>
                    <a:pt x="0" y="4"/>
                    <a:pt x="0" y="12"/>
                  </a:cubicBezTo>
                  <a:cubicBezTo>
                    <a:pt x="0" y="16"/>
                    <a:pt x="4" y="18"/>
                    <a:pt x="9" y="18"/>
                  </a:cubicBezTo>
                  <a:cubicBezTo>
                    <a:pt x="15" y="18"/>
                    <a:pt x="23" y="7"/>
                    <a:pt x="24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g1202a3850ce_0_581"/>
            <p:cNvSpPr/>
            <p:nvPr/>
          </p:nvSpPr>
          <p:spPr>
            <a:xfrm>
              <a:off x="-655" y="-426"/>
              <a:ext cx="43" cy="16"/>
            </a:xfrm>
            <a:custGeom>
              <a:rect b="b" l="l" r="r" t="t"/>
              <a:pathLst>
                <a:path extrusionOk="0" h="7" w="18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4" y="7"/>
                    <a:pt x="6" y="7"/>
                  </a:cubicBezTo>
                  <a:cubicBezTo>
                    <a:pt x="6" y="7"/>
                    <a:pt x="16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g1202a3850ce_0_581"/>
            <p:cNvSpPr/>
            <p:nvPr/>
          </p:nvSpPr>
          <p:spPr>
            <a:xfrm>
              <a:off x="-938" y="-471"/>
              <a:ext cx="248" cy="128"/>
            </a:xfrm>
            <a:custGeom>
              <a:rect b="b" l="l" r="r" t="t"/>
              <a:pathLst>
                <a:path extrusionOk="0" h="54" w="105">
                  <a:moveTo>
                    <a:pt x="96" y="0"/>
                  </a:moveTo>
                  <a:cubicBezTo>
                    <a:pt x="87" y="0"/>
                    <a:pt x="74" y="3"/>
                    <a:pt x="74" y="3"/>
                  </a:cubicBezTo>
                  <a:cubicBezTo>
                    <a:pt x="69" y="3"/>
                    <a:pt x="68" y="2"/>
                    <a:pt x="64" y="2"/>
                  </a:cubicBezTo>
                  <a:cubicBezTo>
                    <a:pt x="49" y="2"/>
                    <a:pt x="47" y="16"/>
                    <a:pt x="37" y="22"/>
                  </a:cubicBezTo>
                  <a:cubicBezTo>
                    <a:pt x="28" y="27"/>
                    <a:pt x="20" y="28"/>
                    <a:pt x="11" y="33"/>
                  </a:cubicBezTo>
                  <a:cubicBezTo>
                    <a:pt x="9" y="34"/>
                    <a:pt x="0" y="41"/>
                    <a:pt x="0" y="42"/>
                  </a:cubicBezTo>
                  <a:cubicBezTo>
                    <a:pt x="0" y="44"/>
                    <a:pt x="4" y="46"/>
                    <a:pt x="5" y="50"/>
                  </a:cubicBezTo>
                  <a:cubicBezTo>
                    <a:pt x="9" y="49"/>
                    <a:pt x="11" y="46"/>
                    <a:pt x="14" y="46"/>
                  </a:cubicBezTo>
                  <a:cubicBezTo>
                    <a:pt x="18" y="46"/>
                    <a:pt x="20" y="47"/>
                    <a:pt x="23" y="47"/>
                  </a:cubicBezTo>
                  <a:cubicBezTo>
                    <a:pt x="25" y="47"/>
                    <a:pt x="27" y="47"/>
                    <a:pt x="29" y="46"/>
                  </a:cubicBezTo>
                  <a:cubicBezTo>
                    <a:pt x="30" y="48"/>
                    <a:pt x="34" y="54"/>
                    <a:pt x="38" y="54"/>
                  </a:cubicBezTo>
                  <a:cubicBezTo>
                    <a:pt x="44" y="54"/>
                    <a:pt x="48" y="48"/>
                    <a:pt x="49" y="42"/>
                  </a:cubicBezTo>
                  <a:cubicBezTo>
                    <a:pt x="49" y="42"/>
                    <a:pt x="50" y="42"/>
                    <a:pt x="50" y="42"/>
                  </a:cubicBezTo>
                  <a:cubicBezTo>
                    <a:pt x="59" y="42"/>
                    <a:pt x="66" y="34"/>
                    <a:pt x="67" y="26"/>
                  </a:cubicBezTo>
                  <a:cubicBezTo>
                    <a:pt x="72" y="28"/>
                    <a:pt x="71" y="40"/>
                    <a:pt x="80" y="40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19"/>
                    <a:pt x="99" y="18"/>
                    <a:pt x="98" y="13"/>
                  </a:cubicBezTo>
                  <a:cubicBezTo>
                    <a:pt x="102" y="12"/>
                    <a:pt x="105" y="8"/>
                    <a:pt x="105" y="5"/>
                  </a:cubicBezTo>
                  <a:cubicBezTo>
                    <a:pt x="105" y="1"/>
                    <a:pt x="101" y="0"/>
                    <a:pt x="9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g1202a3850ce_0_581"/>
            <p:cNvSpPr/>
            <p:nvPr/>
          </p:nvSpPr>
          <p:spPr>
            <a:xfrm>
              <a:off x="-605" y="-570"/>
              <a:ext cx="142" cy="42"/>
            </a:xfrm>
            <a:custGeom>
              <a:rect b="b" l="l" r="r" t="t"/>
              <a:pathLst>
                <a:path extrusionOk="0" h="18" w="60">
                  <a:moveTo>
                    <a:pt x="38" y="0"/>
                  </a:moveTo>
                  <a:cubicBezTo>
                    <a:pt x="31" y="0"/>
                    <a:pt x="0" y="11"/>
                    <a:pt x="0" y="18"/>
                  </a:cubicBezTo>
                  <a:cubicBezTo>
                    <a:pt x="4" y="17"/>
                    <a:pt x="6" y="14"/>
                    <a:pt x="10" y="14"/>
                  </a:cubicBezTo>
                  <a:cubicBezTo>
                    <a:pt x="16" y="14"/>
                    <a:pt x="17" y="18"/>
                    <a:pt x="23" y="18"/>
                  </a:cubicBezTo>
                  <a:cubicBezTo>
                    <a:pt x="35" y="18"/>
                    <a:pt x="32" y="18"/>
                    <a:pt x="46" y="18"/>
                  </a:cubicBezTo>
                  <a:cubicBezTo>
                    <a:pt x="53" y="18"/>
                    <a:pt x="56" y="15"/>
                    <a:pt x="60" y="13"/>
                  </a:cubicBezTo>
                  <a:cubicBezTo>
                    <a:pt x="58" y="6"/>
                    <a:pt x="4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g1202a3850ce_0_581"/>
            <p:cNvSpPr/>
            <p:nvPr/>
          </p:nvSpPr>
          <p:spPr>
            <a:xfrm>
              <a:off x="-603" y="-521"/>
              <a:ext cx="126" cy="64"/>
            </a:xfrm>
            <a:custGeom>
              <a:rect b="b" l="l" r="r" t="t"/>
              <a:pathLst>
                <a:path extrusionOk="0" h="27" w="53">
                  <a:moveTo>
                    <a:pt x="44" y="0"/>
                  </a:moveTo>
                  <a:cubicBezTo>
                    <a:pt x="33" y="0"/>
                    <a:pt x="0" y="1"/>
                    <a:pt x="0" y="13"/>
                  </a:cubicBezTo>
                  <a:cubicBezTo>
                    <a:pt x="0" y="18"/>
                    <a:pt x="9" y="27"/>
                    <a:pt x="17" y="27"/>
                  </a:cubicBezTo>
                  <a:cubicBezTo>
                    <a:pt x="29" y="27"/>
                    <a:pt x="46" y="22"/>
                    <a:pt x="45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8" y="11"/>
                    <a:pt x="47" y="10"/>
                    <a:pt x="53" y="5"/>
                  </a:cubicBezTo>
                  <a:cubicBezTo>
                    <a:pt x="52" y="3"/>
                    <a:pt x="49" y="0"/>
                    <a:pt x="4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g1202a3850ce_0_581"/>
            <p:cNvSpPr/>
            <p:nvPr/>
          </p:nvSpPr>
          <p:spPr>
            <a:xfrm>
              <a:off x="-662" y="-514"/>
              <a:ext cx="43" cy="33"/>
            </a:xfrm>
            <a:custGeom>
              <a:rect b="b" l="l" r="r" t="t"/>
              <a:pathLst>
                <a:path extrusionOk="0" h="14" w="18">
                  <a:moveTo>
                    <a:pt x="4" y="0"/>
                  </a:moveTo>
                  <a:cubicBezTo>
                    <a:pt x="2" y="0"/>
                    <a:pt x="0" y="1"/>
                    <a:pt x="0" y="6"/>
                  </a:cubicBezTo>
                  <a:cubicBezTo>
                    <a:pt x="0" y="8"/>
                    <a:pt x="6" y="14"/>
                    <a:pt x="11" y="14"/>
                  </a:cubicBezTo>
                  <a:cubicBezTo>
                    <a:pt x="14" y="14"/>
                    <a:pt x="16" y="10"/>
                    <a:pt x="18" y="7"/>
                  </a:cubicBezTo>
                  <a:cubicBezTo>
                    <a:pt x="16" y="6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g1202a3850ce_0_581"/>
            <p:cNvSpPr/>
            <p:nvPr/>
          </p:nvSpPr>
          <p:spPr>
            <a:xfrm>
              <a:off x="-201" y="-202"/>
              <a:ext cx="213" cy="171"/>
            </a:xfrm>
            <a:custGeom>
              <a:rect b="b" l="l" r="r" t="t"/>
              <a:pathLst>
                <a:path extrusionOk="0" h="72" w="90">
                  <a:moveTo>
                    <a:pt x="39" y="0"/>
                  </a:moveTo>
                  <a:cubicBezTo>
                    <a:pt x="31" y="0"/>
                    <a:pt x="24" y="1"/>
                    <a:pt x="19" y="7"/>
                  </a:cubicBezTo>
                  <a:cubicBezTo>
                    <a:pt x="18" y="8"/>
                    <a:pt x="15" y="9"/>
                    <a:pt x="15" y="11"/>
                  </a:cubicBezTo>
                  <a:cubicBezTo>
                    <a:pt x="15" y="18"/>
                    <a:pt x="25" y="17"/>
                    <a:pt x="32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8" y="32"/>
                    <a:pt x="29" y="32"/>
                    <a:pt x="24" y="32"/>
                  </a:cubicBezTo>
                  <a:cubicBezTo>
                    <a:pt x="15" y="32"/>
                    <a:pt x="7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6" y="50"/>
                    <a:pt x="32" y="48"/>
                    <a:pt x="47" y="63"/>
                  </a:cubicBezTo>
                  <a:cubicBezTo>
                    <a:pt x="50" y="66"/>
                    <a:pt x="51" y="72"/>
                    <a:pt x="58" y="72"/>
                  </a:cubicBezTo>
                  <a:cubicBezTo>
                    <a:pt x="63" y="72"/>
                    <a:pt x="64" y="65"/>
                    <a:pt x="69" y="64"/>
                  </a:cubicBezTo>
                  <a:cubicBezTo>
                    <a:pt x="86" y="57"/>
                    <a:pt x="88" y="65"/>
                    <a:pt x="90" y="36"/>
                  </a:cubicBezTo>
                  <a:cubicBezTo>
                    <a:pt x="87" y="35"/>
                    <a:pt x="80" y="34"/>
                    <a:pt x="78" y="34"/>
                  </a:cubicBezTo>
                  <a:cubicBezTo>
                    <a:pt x="78" y="28"/>
                    <a:pt x="80" y="33"/>
                    <a:pt x="80" y="26"/>
                  </a:cubicBezTo>
                  <a:cubicBezTo>
                    <a:pt x="80" y="24"/>
                    <a:pt x="77" y="23"/>
                    <a:pt x="75" y="23"/>
                  </a:cubicBezTo>
                  <a:cubicBezTo>
                    <a:pt x="70" y="23"/>
                    <a:pt x="63" y="25"/>
                    <a:pt x="60" y="25"/>
                  </a:cubicBezTo>
                  <a:cubicBezTo>
                    <a:pt x="64" y="20"/>
                    <a:pt x="77" y="16"/>
                    <a:pt x="77" y="6"/>
                  </a:cubicBezTo>
                  <a:cubicBezTo>
                    <a:pt x="77" y="3"/>
                    <a:pt x="73" y="0"/>
                    <a:pt x="72" y="0"/>
                  </a:cubicBezTo>
                  <a:cubicBezTo>
                    <a:pt x="72" y="0"/>
                    <a:pt x="60" y="0"/>
                    <a:pt x="50" y="0"/>
                  </a:cubicBezTo>
                  <a:cubicBezTo>
                    <a:pt x="47" y="0"/>
                    <a:pt x="43" y="0"/>
                    <a:pt x="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g1202a3850ce_0_581"/>
            <p:cNvSpPr/>
            <p:nvPr/>
          </p:nvSpPr>
          <p:spPr>
            <a:xfrm>
              <a:off x="-276" y="-410"/>
              <a:ext cx="236" cy="121"/>
            </a:xfrm>
            <a:custGeom>
              <a:rect b="b" l="l" r="r" t="t"/>
              <a:pathLst>
                <a:path extrusionOk="0" h="51" w="100">
                  <a:moveTo>
                    <a:pt x="50" y="0"/>
                  </a:moveTo>
                  <a:cubicBezTo>
                    <a:pt x="48" y="0"/>
                    <a:pt x="47" y="0"/>
                    <a:pt x="46" y="1"/>
                  </a:cubicBezTo>
                  <a:cubicBezTo>
                    <a:pt x="48" y="8"/>
                    <a:pt x="55" y="8"/>
                    <a:pt x="64" y="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51" y="20"/>
                    <a:pt x="47" y="8"/>
                    <a:pt x="35" y="8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7" y="17"/>
                    <a:pt x="41" y="21"/>
                    <a:pt x="46" y="23"/>
                  </a:cubicBezTo>
                  <a:cubicBezTo>
                    <a:pt x="44" y="24"/>
                    <a:pt x="43" y="24"/>
                    <a:pt x="42" y="24"/>
                  </a:cubicBezTo>
                  <a:cubicBezTo>
                    <a:pt x="28" y="24"/>
                    <a:pt x="20" y="1"/>
                    <a:pt x="6" y="1"/>
                  </a:cubicBezTo>
                  <a:cubicBezTo>
                    <a:pt x="4" y="1"/>
                    <a:pt x="2" y="1"/>
                    <a:pt x="0" y="1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4" y="19"/>
                    <a:pt x="7" y="22"/>
                    <a:pt x="11" y="22"/>
                  </a:cubicBezTo>
                  <a:cubicBezTo>
                    <a:pt x="12" y="22"/>
                    <a:pt x="13" y="22"/>
                    <a:pt x="14" y="21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30"/>
                    <a:pt x="26" y="33"/>
                    <a:pt x="30" y="33"/>
                  </a:cubicBezTo>
                  <a:cubicBezTo>
                    <a:pt x="40" y="33"/>
                    <a:pt x="59" y="28"/>
                    <a:pt x="68" y="28"/>
                  </a:cubicBezTo>
                  <a:cubicBezTo>
                    <a:pt x="70" y="28"/>
                    <a:pt x="73" y="28"/>
                    <a:pt x="75" y="29"/>
                  </a:cubicBezTo>
                  <a:cubicBezTo>
                    <a:pt x="71" y="32"/>
                    <a:pt x="61" y="32"/>
                    <a:pt x="61" y="37"/>
                  </a:cubicBezTo>
                  <a:cubicBezTo>
                    <a:pt x="61" y="39"/>
                    <a:pt x="61" y="41"/>
                    <a:pt x="61" y="42"/>
                  </a:cubicBezTo>
                  <a:cubicBezTo>
                    <a:pt x="59" y="43"/>
                    <a:pt x="58" y="46"/>
                    <a:pt x="58" y="48"/>
                  </a:cubicBezTo>
                  <a:cubicBezTo>
                    <a:pt x="58" y="50"/>
                    <a:pt x="62" y="51"/>
                    <a:pt x="66" y="51"/>
                  </a:cubicBezTo>
                  <a:cubicBezTo>
                    <a:pt x="69" y="51"/>
                    <a:pt x="73" y="50"/>
                    <a:pt x="75" y="50"/>
                  </a:cubicBezTo>
                  <a:cubicBezTo>
                    <a:pt x="76" y="50"/>
                    <a:pt x="88" y="50"/>
                    <a:pt x="96" y="48"/>
                  </a:cubicBezTo>
                  <a:cubicBezTo>
                    <a:pt x="94" y="33"/>
                    <a:pt x="100" y="27"/>
                    <a:pt x="100" y="14"/>
                  </a:cubicBezTo>
                  <a:cubicBezTo>
                    <a:pt x="100" y="7"/>
                    <a:pt x="99" y="1"/>
                    <a:pt x="89" y="1"/>
                  </a:cubicBezTo>
                  <a:cubicBezTo>
                    <a:pt x="85" y="1"/>
                    <a:pt x="83" y="5"/>
                    <a:pt x="79" y="5"/>
                  </a:cubicBezTo>
                  <a:cubicBezTo>
                    <a:pt x="69" y="5"/>
                    <a:pt x="63" y="0"/>
                    <a:pt x="55" y="0"/>
                  </a:cubicBezTo>
                  <a:cubicBezTo>
                    <a:pt x="53" y="0"/>
                    <a:pt x="51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g1202a3850ce_0_581"/>
            <p:cNvSpPr/>
            <p:nvPr/>
          </p:nvSpPr>
          <p:spPr>
            <a:xfrm>
              <a:off x="-97" y="66"/>
              <a:ext cx="140" cy="83"/>
            </a:xfrm>
            <a:custGeom>
              <a:rect b="b" l="l" r="r" t="t"/>
              <a:pathLst>
                <a:path extrusionOk="0" h="35" w="59">
                  <a:moveTo>
                    <a:pt x="27" y="0"/>
                  </a:moveTo>
                  <a:cubicBezTo>
                    <a:pt x="16" y="0"/>
                    <a:pt x="18" y="15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8" y="17"/>
                    <a:pt x="7" y="17"/>
                    <a:pt x="6" y="17"/>
                  </a:cubicBezTo>
                  <a:cubicBezTo>
                    <a:pt x="3" y="17"/>
                    <a:pt x="0" y="17"/>
                    <a:pt x="0" y="19"/>
                  </a:cubicBezTo>
                  <a:cubicBezTo>
                    <a:pt x="0" y="21"/>
                    <a:pt x="39" y="35"/>
                    <a:pt x="46" y="35"/>
                  </a:cubicBezTo>
                  <a:cubicBezTo>
                    <a:pt x="52" y="35"/>
                    <a:pt x="54" y="30"/>
                    <a:pt x="59" y="27"/>
                  </a:cubicBezTo>
                  <a:cubicBezTo>
                    <a:pt x="56" y="19"/>
                    <a:pt x="34" y="0"/>
                    <a:pt x="2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g1202a3850ce_0_581"/>
            <p:cNvSpPr/>
            <p:nvPr/>
          </p:nvSpPr>
          <p:spPr>
            <a:xfrm>
              <a:off x="38" y="-228"/>
              <a:ext cx="184" cy="149"/>
            </a:xfrm>
            <a:custGeom>
              <a:rect b="b" l="l" r="r" t="t"/>
              <a:pathLst>
                <a:path extrusionOk="0" h="63" w="78">
                  <a:moveTo>
                    <a:pt x="26" y="0"/>
                  </a:moveTo>
                  <a:cubicBezTo>
                    <a:pt x="15" y="0"/>
                    <a:pt x="12" y="7"/>
                    <a:pt x="12" y="8"/>
                  </a:cubicBezTo>
                  <a:cubicBezTo>
                    <a:pt x="12" y="9"/>
                    <a:pt x="11" y="12"/>
                    <a:pt x="12" y="13"/>
                  </a:cubicBezTo>
                  <a:cubicBezTo>
                    <a:pt x="10" y="13"/>
                    <a:pt x="4" y="13"/>
                    <a:pt x="0" y="1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32"/>
                    <a:pt x="0" y="39"/>
                    <a:pt x="8" y="47"/>
                  </a:cubicBezTo>
                  <a:cubicBezTo>
                    <a:pt x="8" y="50"/>
                    <a:pt x="8" y="56"/>
                    <a:pt x="8" y="63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4" y="57"/>
                    <a:pt x="29" y="55"/>
                    <a:pt x="30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5" y="41"/>
                    <a:pt x="26" y="40"/>
                    <a:pt x="27" y="40"/>
                  </a:cubicBezTo>
                  <a:cubicBezTo>
                    <a:pt x="29" y="40"/>
                    <a:pt x="32" y="42"/>
                    <a:pt x="38" y="42"/>
                  </a:cubicBezTo>
                  <a:cubicBezTo>
                    <a:pt x="54" y="42"/>
                    <a:pt x="61" y="30"/>
                    <a:pt x="68" y="21"/>
                  </a:cubicBezTo>
                  <a:cubicBezTo>
                    <a:pt x="68" y="21"/>
                    <a:pt x="78" y="14"/>
                    <a:pt x="78" y="13"/>
                  </a:cubicBezTo>
                  <a:cubicBezTo>
                    <a:pt x="78" y="10"/>
                    <a:pt x="77" y="9"/>
                    <a:pt x="78" y="6"/>
                  </a:cubicBezTo>
                  <a:cubicBezTo>
                    <a:pt x="59" y="6"/>
                    <a:pt x="44" y="0"/>
                    <a:pt x="2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1353;g1202a3850ce_0_581"/>
            <p:cNvSpPr/>
            <p:nvPr/>
          </p:nvSpPr>
          <p:spPr>
            <a:xfrm>
              <a:off x="-338" y="-495"/>
              <a:ext cx="62" cy="50"/>
            </a:xfrm>
            <a:custGeom>
              <a:rect b="b" l="l" r="r" t="t"/>
              <a:pathLst>
                <a:path extrusionOk="0" h="21" w="26">
                  <a:moveTo>
                    <a:pt x="0" y="0"/>
                  </a:moveTo>
                  <a:cubicBezTo>
                    <a:pt x="0" y="7"/>
                    <a:pt x="13" y="21"/>
                    <a:pt x="19" y="21"/>
                  </a:cubicBezTo>
                  <a:cubicBezTo>
                    <a:pt x="22" y="21"/>
                    <a:pt x="26" y="19"/>
                    <a:pt x="26" y="15"/>
                  </a:cubicBezTo>
                  <a:cubicBezTo>
                    <a:pt x="15" y="11"/>
                    <a:pt x="1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g1202a3850ce_0_581"/>
            <p:cNvSpPr/>
            <p:nvPr/>
          </p:nvSpPr>
          <p:spPr>
            <a:xfrm>
              <a:off x="-300" y="-325"/>
              <a:ext cx="45" cy="34"/>
            </a:xfrm>
            <a:custGeom>
              <a:rect b="b" l="l" r="r" t="t"/>
              <a:pathLst>
                <a:path extrusionOk="0" h="14" w="19">
                  <a:moveTo>
                    <a:pt x="15" y="0"/>
                  </a:moveTo>
                  <a:cubicBezTo>
                    <a:pt x="7" y="2"/>
                    <a:pt x="2" y="5"/>
                    <a:pt x="0" y="14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5" y="14"/>
                    <a:pt x="6" y="14"/>
                    <a:pt x="11" y="14"/>
                  </a:cubicBezTo>
                  <a:cubicBezTo>
                    <a:pt x="14" y="14"/>
                    <a:pt x="19" y="14"/>
                    <a:pt x="19" y="7"/>
                  </a:cubicBezTo>
                  <a:cubicBezTo>
                    <a:pt x="19" y="4"/>
                    <a:pt x="16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g1202a3850ce_0_581"/>
            <p:cNvSpPr/>
            <p:nvPr/>
          </p:nvSpPr>
          <p:spPr>
            <a:xfrm>
              <a:off x="-321" y="-620"/>
              <a:ext cx="231" cy="123"/>
            </a:xfrm>
            <a:custGeom>
              <a:rect b="b" l="l" r="r" t="t"/>
              <a:pathLst>
                <a:path extrusionOk="0" h="52" w="98">
                  <a:moveTo>
                    <a:pt x="17" y="0"/>
                  </a:moveTo>
                  <a:cubicBezTo>
                    <a:pt x="11" y="0"/>
                    <a:pt x="6" y="4"/>
                    <a:pt x="0" y="5"/>
                  </a:cubicBezTo>
                  <a:cubicBezTo>
                    <a:pt x="0" y="11"/>
                    <a:pt x="2" y="13"/>
                    <a:pt x="9" y="13"/>
                  </a:cubicBezTo>
                  <a:cubicBezTo>
                    <a:pt x="9" y="15"/>
                    <a:pt x="7" y="17"/>
                    <a:pt x="5" y="18"/>
                  </a:cubicBezTo>
                  <a:cubicBezTo>
                    <a:pt x="7" y="19"/>
                    <a:pt x="8" y="19"/>
                    <a:pt x="9" y="19"/>
                  </a:cubicBezTo>
                  <a:cubicBezTo>
                    <a:pt x="12" y="19"/>
                    <a:pt x="16" y="18"/>
                    <a:pt x="24" y="18"/>
                  </a:cubicBezTo>
                  <a:cubicBezTo>
                    <a:pt x="23" y="20"/>
                    <a:pt x="23" y="23"/>
                    <a:pt x="24" y="24"/>
                  </a:cubicBezTo>
                  <a:cubicBezTo>
                    <a:pt x="18" y="26"/>
                    <a:pt x="13" y="26"/>
                    <a:pt x="8" y="31"/>
                  </a:cubicBezTo>
                  <a:cubicBezTo>
                    <a:pt x="12" y="34"/>
                    <a:pt x="14" y="35"/>
                    <a:pt x="19" y="35"/>
                  </a:cubicBezTo>
                  <a:cubicBezTo>
                    <a:pt x="20" y="35"/>
                    <a:pt x="21" y="35"/>
                    <a:pt x="22" y="35"/>
                  </a:cubicBezTo>
                  <a:cubicBezTo>
                    <a:pt x="26" y="35"/>
                    <a:pt x="30" y="34"/>
                    <a:pt x="33" y="34"/>
                  </a:cubicBezTo>
                  <a:cubicBezTo>
                    <a:pt x="36" y="34"/>
                    <a:pt x="38" y="35"/>
                    <a:pt x="40" y="37"/>
                  </a:cubicBezTo>
                  <a:cubicBezTo>
                    <a:pt x="41" y="37"/>
                    <a:pt x="42" y="37"/>
                    <a:pt x="44" y="37"/>
                  </a:cubicBezTo>
                  <a:cubicBezTo>
                    <a:pt x="51" y="37"/>
                    <a:pt x="56" y="39"/>
                    <a:pt x="65" y="39"/>
                  </a:cubicBezTo>
                  <a:cubicBezTo>
                    <a:pt x="77" y="39"/>
                    <a:pt x="76" y="52"/>
                    <a:pt x="88" y="52"/>
                  </a:cubicBezTo>
                  <a:cubicBezTo>
                    <a:pt x="92" y="52"/>
                    <a:pt x="98" y="51"/>
                    <a:pt x="98" y="45"/>
                  </a:cubicBezTo>
                  <a:cubicBezTo>
                    <a:pt x="98" y="40"/>
                    <a:pt x="87" y="35"/>
                    <a:pt x="83" y="31"/>
                  </a:cubicBezTo>
                  <a:cubicBezTo>
                    <a:pt x="84" y="30"/>
                    <a:pt x="86" y="27"/>
                    <a:pt x="87" y="26"/>
                  </a:cubicBezTo>
                  <a:cubicBezTo>
                    <a:pt x="85" y="23"/>
                    <a:pt x="79" y="14"/>
                    <a:pt x="71" y="14"/>
                  </a:cubicBezTo>
                  <a:cubicBezTo>
                    <a:pt x="68" y="14"/>
                    <a:pt x="67" y="18"/>
                    <a:pt x="63" y="18"/>
                  </a:cubicBezTo>
                  <a:cubicBezTo>
                    <a:pt x="58" y="18"/>
                    <a:pt x="58" y="6"/>
                    <a:pt x="48" y="6"/>
                  </a:cubicBezTo>
                  <a:cubicBezTo>
                    <a:pt x="43" y="6"/>
                    <a:pt x="41" y="10"/>
                    <a:pt x="37" y="10"/>
                  </a:cubicBezTo>
                  <a:cubicBezTo>
                    <a:pt x="31" y="10"/>
                    <a:pt x="28" y="0"/>
                    <a:pt x="1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g1202a3850ce_0_581"/>
            <p:cNvSpPr/>
            <p:nvPr/>
          </p:nvSpPr>
          <p:spPr>
            <a:xfrm>
              <a:off x="-229" y="-514"/>
              <a:ext cx="61" cy="19"/>
            </a:xfrm>
            <a:custGeom>
              <a:rect b="b" l="l" r="r" t="t"/>
              <a:pathLst>
                <a:path extrusionOk="0" h="8" w="26">
                  <a:moveTo>
                    <a:pt x="14" y="0"/>
                  </a:moveTo>
                  <a:cubicBezTo>
                    <a:pt x="12" y="0"/>
                    <a:pt x="0" y="8"/>
                    <a:pt x="9" y="8"/>
                  </a:cubicBezTo>
                  <a:cubicBezTo>
                    <a:pt x="17" y="8"/>
                    <a:pt x="23" y="8"/>
                    <a:pt x="26" y="5"/>
                  </a:cubicBezTo>
                  <a:cubicBezTo>
                    <a:pt x="21" y="3"/>
                    <a:pt x="20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g1202a3850ce_0_581"/>
            <p:cNvSpPr/>
            <p:nvPr/>
          </p:nvSpPr>
          <p:spPr>
            <a:xfrm>
              <a:off x="-2" y="-440"/>
              <a:ext cx="610" cy="189"/>
            </a:xfrm>
            <a:custGeom>
              <a:rect b="b" l="l" r="r" t="t"/>
              <a:pathLst>
                <a:path extrusionOk="0" h="80" w="258">
                  <a:moveTo>
                    <a:pt x="16" y="0"/>
                  </a:moveTo>
                  <a:cubicBezTo>
                    <a:pt x="9" y="0"/>
                    <a:pt x="0" y="0"/>
                    <a:pt x="0" y="8"/>
                  </a:cubicBezTo>
                  <a:cubicBezTo>
                    <a:pt x="0" y="13"/>
                    <a:pt x="32" y="26"/>
                    <a:pt x="38" y="26"/>
                  </a:cubicBezTo>
                  <a:cubicBezTo>
                    <a:pt x="42" y="26"/>
                    <a:pt x="45" y="24"/>
                    <a:pt x="48" y="21"/>
                  </a:cubicBezTo>
                  <a:cubicBezTo>
                    <a:pt x="57" y="30"/>
                    <a:pt x="60" y="39"/>
                    <a:pt x="69" y="48"/>
                  </a:cubicBezTo>
                  <a:cubicBezTo>
                    <a:pt x="67" y="49"/>
                    <a:pt x="63" y="53"/>
                    <a:pt x="63" y="56"/>
                  </a:cubicBezTo>
                  <a:cubicBezTo>
                    <a:pt x="63" y="67"/>
                    <a:pt x="89" y="80"/>
                    <a:pt x="101" y="80"/>
                  </a:cubicBezTo>
                  <a:cubicBezTo>
                    <a:pt x="106" y="80"/>
                    <a:pt x="114" y="74"/>
                    <a:pt x="116" y="71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8"/>
                    <a:pt x="130" y="80"/>
                    <a:pt x="139" y="80"/>
                  </a:cubicBezTo>
                  <a:cubicBezTo>
                    <a:pt x="142" y="80"/>
                    <a:pt x="146" y="80"/>
                    <a:pt x="149" y="79"/>
                  </a:cubicBezTo>
                  <a:cubicBezTo>
                    <a:pt x="191" y="79"/>
                    <a:pt x="191" y="79"/>
                    <a:pt x="191" y="79"/>
                  </a:cubicBezTo>
                  <a:cubicBezTo>
                    <a:pt x="196" y="76"/>
                    <a:pt x="197" y="73"/>
                    <a:pt x="204" y="72"/>
                  </a:cubicBezTo>
                  <a:cubicBezTo>
                    <a:pt x="205" y="76"/>
                    <a:pt x="208" y="80"/>
                    <a:pt x="215" y="80"/>
                  </a:cubicBezTo>
                  <a:cubicBezTo>
                    <a:pt x="233" y="80"/>
                    <a:pt x="257" y="80"/>
                    <a:pt x="258" y="62"/>
                  </a:cubicBezTo>
                  <a:cubicBezTo>
                    <a:pt x="258" y="62"/>
                    <a:pt x="258" y="62"/>
                    <a:pt x="256" y="62"/>
                  </a:cubicBezTo>
                  <a:cubicBezTo>
                    <a:pt x="255" y="62"/>
                    <a:pt x="253" y="62"/>
                    <a:pt x="252" y="61"/>
                  </a:cubicBezTo>
                  <a:cubicBezTo>
                    <a:pt x="252" y="59"/>
                    <a:pt x="253" y="58"/>
                    <a:pt x="254" y="56"/>
                  </a:cubicBezTo>
                  <a:cubicBezTo>
                    <a:pt x="256" y="56"/>
                    <a:pt x="258" y="56"/>
                    <a:pt x="258" y="55"/>
                  </a:cubicBezTo>
                  <a:cubicBezTo>
                    <a:pt x="251" y="42"/>
                    <a:pt x="237" y="41"/>
                    <a:pt x="216" y="41"/>
                  </a:cubicBezTo>
                  <a:cubicBezTo>
                    <a:pt x="189" y="41"/>
                    <a:pt x="179" y="54"/>
                    <a:pt x="150" y="54"/>
                  </a:cubicBezTo>
                  <a:cubicBezTo>
                    <a:pt x="137" y="54"/>
                    <a:pt x="126" y="51"/>
                    <a:pt x="114" y="48"/>
                  </a:cubicBezTo>
                  <a:cubicBezTo>
                    <a:pt x="113" y="48"/>
                    <a:pt x="110" y="50"/>
                    <a:pt x="109" y="50"/>
                  </a:cubicBezTo>
                  <a:cubicBezTo>
                    <a:pt x="107" y="50"/>
                    <a:pt x="105" y="48"/>
                    <a:pt x="105" y="45"/>
                  </a:cubicBezTo>
                  <a:cubicBezTo>
                    <a:pt x="105" y="43"/>
                    <a:pt x="108" y="43"/>
                    <a:pt x="109" y="42"/>
                  </a:cubicBezTo>
                  <a:cubicBezTo>
                    <a:pt x="102" y="36"/>
                    <a:pt x="88" y="44"/>
                    <a:pt x="8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2" y="23"/>
                    <a:pt x="77" y="26"/>
                    <a:pt x="82" y="14"/>
                  </a:cubicBezTo>
                  <a:cubicBezTo>
                    <a:pt x="82" y="14"/>
                    <a:pt x="76" y="14"/>
                    <a:pt x="72" y="14"/>
                  </a:cubicBezTo>
                  <a:cubicBezTo>
                    <a:pt x="70" y="17"/>
                    <a:pt x="67" y="18"/>
                    <a:pt x="62" y="18"/>
                  </a:cubicBezTo>
                  <a:cubicBezTo>
                    <a:pt x="44" y="18"/>
                    <a:pt x="39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g1202a3850ce_0_581"/>
            <p:cNvSpPr/>
            <p:nvPr/>
          </p:nvSpPr>
          <p:spPr>
            <a:xfrm>
              <a:off x="5" y="-339"/>
              <a:ext cx="106" cy="83"/>
            </a:xfrm>
            <a:custGeom>
              <a:rect b="b" l="l" r="r" t="t"/>
              <a:pathLst>
                <a:path extrusionOk="0" h="35" w="45">
                  <a:moveTo>
                    <a:pt x="23" y="0"/>
                  </a:moveTo>
                  <a:cubicBezTo>
                    <a:pt x="11" y="0"/>
                    <a:pt x="13" y="12"/>
                    <a:pt x="7" y="12"/>
                  </a:cubicBezTo>
                  <a:cubicBezTo>
                    <a:pt x="6" y="12"/>
                    <a:pt x="0" y="15"/>
                    <a:pt x="0" y="20"/>
                  </a:cubicBezTo>
                  <a:cubicBezTo>
                    <a:pt x="0" y="20"/>
                    <a:pt x="31" y="35"/>
                    <a:pt x="35" y="35"/>
                  </a:cubicBezTo>
                  <a:cubicBezTo>
                    <a:pt x="42" y="35"/>
                    <a:pt x="45" y="27"/>
                    <a:pt x="45" y="18"/>
                  </a:cubicBezTo>
                  <a:cubicBezTo>
                    <a:pt x="45" y="11"/>
                    <a:pt x="33" y="0"/>
                    <a:pt x="2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g1202a3850ce_0_581"/>
            <p:cNvSpPr/>
            <p:nvPr/>
          </p:nvSpPr>
          <p:spPr>
            <a:xfrm>
              <a:off x="19" y="-495"/>
              <a:ext cx="97" cy="29"/>
            </a:xfrm>
            <a:custGeom>
              <a:rect b="b" l="l" r="r" t="t"/>
              <a:pathLst>
                <a:path extrusionOk="0" h="12" w="41">
                  <a:moveTo>
                    <a:pt x="41" y="0"/>
                  </a:moveTo>
                  <a:cubicBezTo>
                    <a:pt x="39" y="1"/>
                    <a:pt x="38" y="1"/>
                    <a:pt x="38" y="1"/>
                  </a:cubicBezTo>
                  <a:cubicBezTo>
                    <a:pt x="37" y="1"/>
                    <a:pt x="38" y="0"/>
                    <a:pt x="34" y="0"/>
                  </a:cubicBezTo>
                  <a:cubicBezTo>
                    <a:pt x="24" y="0"/>
                    <a:pt x="5" y="1"/>
                    <a:pt x="0" y="7"/>
                  </a:cubicBezTo>
                  <a:cubicBezTo>
                    <a:pt x="0" y="7"/>
                    <a:pt x="30" y="12"/>
                    <a:pt x="33" y="12"/>
                  </a:cubicBezTo>
                  <a:cubicBezTo>
                    <a:pt x="38" y="12"/>
                    <a:pt x="41" y="10"/>
                    <a:pt x="41" y="7"/>
                  </a:cubicBezTo>
                  <a:cubicBezTo>
                    <a:pt x="41" y="6"/>
                    <a:pt x="41" y="4"/>
                    <a:pt x="4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g1202a3850ce_0_581"/>
            <p:cNvSpPr/>
            <p:nvPr/>
          </p:nvSpPr>
          <p:spPr>
            <a:xfrm>
              <a:off x="-57" y="-587"/>
              <a:ext cx="116" cy="87"/>
            </a:xfrm>
            <a:custGeom>
              <a:rect b="b" l="l" r="r" t="t"/>
              <a:pathLst>
                <a:path extrusionOk="0" h="37" w="49">
                  <a:moveTo>
                    <a:pt x="12" y="0"/>
                  </a:moveTo>
                  <a:cubicBezTo>
                    <a:pt x="7" y="0"/>
                    <a:pt x="0" y="2"/>
                    <a:pt x="0" y="8"/>
                  </a:cubicBezTo>
                  <a:cubicBezTo>
                    <a:pt x="0" y="18"/>
                    <a:pt x="11" y="21"/>
                    <a:pt x="17" y="28"/>
                  </a:cubicBezTo>
                  <a:cubicBezTo>
                    <a:pt x="16" y="28"/>
                    <a:pt x="12" y="30"/>
                    <a:pt x="12" y="33"/>
                  </a:cubicBezTo>
                  <a:cubicBezTo>
                    <a:pt x="12" y="36"/>
                    <a:pt x="16" y="37"/>
                    <a:pt x="22" y="37"/>
                  </a:cubicBezTo>
                  <a:cubicBezTo>
                    <a:pt x="29" y="37"/>
                    <a:pt x="39" y="35"/>
                    <a:pt x="49" y="33"/>
                  </a:cubicBezTo>
                  <a:cubicBezTo>
                    <a:pt x="48" y="27"/>
                    <a:pt x="49" y="23"/>
                    <a:pt x="49" y="20"/>
                  </a:cubicBezTo>
                  <a:cubicBezTo>
                    <a:pt x="49" y="9"/>
                    <a:pt x="31" y="20"/>
                    <a:pt x="31" y="8"/>
                  </a:cubicBezTo>
                  <a:cubicBezTo>
                    <a:pt x="25" y="8"/>
                    <a:pt x="14" y="4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g1202a3850ce_0_581"/>
            <p:cNvSpPr/>
            <p:nvPr/>
          </p:nvSpPr>
          <p:spPr>
            <a:xfrm>
              <a:off x="-99" y="-672"/>
              <a:ext cx="42" cy="26"/>
            </a:xfrm>
            <a:custGeom>
              <a:rect b="b" l="l" r="r" t="t"/>
              <a:pathLst>
                <a:path extrusionOk="0" h="11" w="18">
                  <a:moveTo>
                    <a:pt x="7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7"/>
                    <a:pt x="6" y="8"/>
                    <a:pt x="9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1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g1202a3850ce_0_581"/>
            <p:cNvSpPr/>
            <p:nvPr/>
          </p:nvSpPr>
          <p:spPr>
            <a:xfrm>
              <a:off x="24" y="-783"/>
              <a:ext cx="390" cy="262"/>
            </a:xfrm>
            <a:custGeom>
              <a:rect b="b" l="l" r="r" t="t"/>
              <a:pathLst>
                <a:path extrusionOk="0" h="111" w="165">
                  <a:moveTo>
                    <a:pt x="29" y="0"/>
                  </a:moveTo>
                  <a:cubicBezTo>
                    <a:pt x="30" y="8"/>
                    <a:pt x="39" y="8"/>
                    <a:pt x="4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4" y="11"/>
                    <a:pt x="32" y="11"/>
                    <a:pt x="31" y="11"/>
                  </a:cubicBezTo>
                  <a:cubicBezTo>
                    <a:pt x="25" y="11"/>
                    <a:pt x="21" y="13"/>
                    <a:pt x="16" y="16"/>
                  </a:cubicBezTo>
                  <a:cubicBezTo>
                    <a:pt x="16" y="17"/>
                    <a:pt x="21" y="25"/>
                    <a:pt x="23" y="25"/>
                  </a:cubicBezTo>
                  <a:cubicBezTo>
                    <a:pt x="25" y="25"/>
                    <a:pt x="29" y="23"/>
                    <a:pt x="32" y="23"/>
                  </a:cubicBezTo>
                  <a:cubicBezTo>
                    <a:pt x="34" y="23"/>
                    <a:pt x="36" y="24"/>
                    <a:pt x="38" y="25"/>
                  </a:cubicBezTo>
                  <a:cubicBezTo>
                    <a:pt x="36" y="26"/>
                    <a:pt x="35" y="30"/>
                    <a:pt x="32" y="30"/>
                  </a:cubicBezTo>
                  <a:cubicBezTo>
                    <a:pt x="28" y="30"/>
                    <a:pt x="25" y="26"/>
                    <a:pt x="18" y="26"/>
                  </a:cubicBezTo>
                  <a:cubicBezTo>
                    <a:pt x="17" y="26"/>
                    <a:pt x="16" y="26"/>
                    <a:pt x="15" y="26"/>
                  </a:cubicBezTo>
                  <a:cubicBezTo>
                    <a:pt x="11" y="26"/>
                    <a:pt x="6" y="27"/>
                    <a:pt x="6" y="31"/>
                  </a:cubicBezTo>
                  <a:cubicBezTo>
                    <a:pt x="6" y="37"/>
                    <a:pt x="22" y="41"/>
                    <a:pt x="29" y="43"/>
                  </a:cubicBezTo>
                  <a:cubicBezTo>
                    <a:pt x="29" y="43"/>
                    <a:pt x="26" y="47"/>
                    <a:pt x="24" y="47"/>
                  </a:cubicBezTo>
                  <a:cubicBezTo>
                    <a:pt x="19" y="47"/>
                    <a:pt x="11" y="44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57"/>
                    <a:pt x="13" y="59"/>
                    <a:pt x="31" y="59"/>
                  </a:cubicBezTo>
                  <a:cubicBezTo>
                    <a:pt x="28" y="63"/>
                    <a:pt x="24" y="64"/>
                    <a:pt x="19" y="66"/>
                  </a:cubicBezTo>
                  <a:cubicBezTo>
                    <a:pt x="19" y="69"/>
                    <a:pt x="19" y="71"/>
                    <a:pt x="23" y="71"/>
                  </a:cubicBezTo>
                  <a:cubicBezTo>
                    <a:pt x="27" y="71"/>
                    <a:pt x="29" y="69"/>
                    <a:pt x="34" y="67"/>
                  </a:cubicBezTo>
                  <a:cubicBezTo>
                    <a:pt x="36" y="70"/>
                    <a:pt x="36" y="74"/>
                    <a:pt x="42" y="74"/>
                  </a:cubicBezTo>
                  <a:cubicBezTo>
                    <a:pt x="48" y="74"/>
                    <a:pt x="49" y="69"/>
                    <a:pt x="57" y="69"/>
                  </a:cubicBezTo>
                  <a:cubicBezTo>
                    <a:pt x="65" y="69"/>
                    <a:pt x="71" y="72"/>
                    <a:pt x="79" y="74"/>
                  </a:cubicBezTo>
                  <a:cubicBezTo>
                    <a:pt x="72" y="75"/>
                    <a:pt x="39" y="74"/>
                    <a:pt x="39" y="84"/>
                  </a:cubicBezTo>
                  <a:cubicBezTo>
                    <a:pt x="39" y="92"/>
                    <a:pt x="54" y="97"/>
                    <a:pt x="63" y="97"/>
                  </a:cubicBezTo>
                  <a:cubicBezTo>
                    <a:pt x="61" y="99"/>
                    <a:pt x="59" y="101"/>
                    <a:pt x="56" y="101"/>
                  </a:cubicBezTo>
                  <a:cubicBezTo>
                    <a:pt x="57" y="109"/>
                    <a:pt x="68" y="111"/>
                    <a:pt x="77" y="111"/>
                  </a:cubicBezTo>
                  <a:cubicBezTo>
                    <a:pt x="85" y="111"/>
                    <a:pt x="90" y="108"/>
                    <a:pt x="90" y="99"/>
                  </a:cubicBezTo>
                  <a:cubicBezTo>
                    <a:pt x="94" y="102"/>
                    <a:pt x="103" y="108"/>
                    <a:pt x="108" y="108"/>
                  </a:cubicBezTo>
                  <a:cubicBezTo>
                    <a:pt x="108" y="108"/>
                    <a:pt x="108" y="108"/>
                    <a:pt x="109" y="108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18" y="101"/>
                    <a:pt x="118" y="101"/>
                    <a:pt x="118" y="101"/>
                  </a:cubicBezTo>
                  <a:cubicBezTo>
                    <a:pt x="117" y="97"/>
                    <a:pt x="114" y="96"/>
                    <a:pt x="111" y="91"/>
                  </a:cubicBezTo>
                  <a:cubicBezTo>
                    <a:pt x="114" y="88"/>
                    <a:pt x="115" y="85"/>
                    <a:pt x="118" y="83"/>
                  </a:cubicBezTo>
                  <a:cubicBezTo>
                    <a:pt x="119" y="89"/>
                    <a:pt x="119" y="93"/>
                    <a:pt x="126" y="93"/>
                  </a:cubicBezTo>
                  <a:cubicBezTo>
                    <a:pt x="133" y="93"/>
                    <a:pt x="140" y="77"/>
                    <a:pt x="151" y="76"/>
                  </a:cubicBezTo>
                  <a:cubicBezTo>
                    <a:pt x="155" y="76"/>
                    <a:pt x="161" y="77"/>
                    <a:pt x="163" y="74"/>
                  </a:cubicBezTo>
                  <a:cubicBezTo>
                    <a:pt x="165" y="72"/>
                    <a:pt x="164" y="69"/>
                    <a:pt x="164" y="66"/>
                  </a:cubicBezTo>
                  <a:cubicBezTo>
                    <a:pt x="157" y="65"/>
                    <a:pt x="143" y="59"/>
                    <a:pt x="138" y="59"/>
                  </a:cubicBezTo>
                  <a:cubicBezTo>
                    <a:pt x="137" y="59"/>
                    <a:pt x="133" y="61"/>
                    <a:pt x="131" y="61"/>
                  </a:cubicBezTo>
                  <a:cubicBezTo>
                    <a:pt x="130" y="61"/>
                    <a:pt x="129" y="61"/>
                    <a:pt x="129" y="59"/>
                  </a:cubicBezTo>
                  <a:cubicBezTo>
                    <a:pt x="129" y="56"/>
                    <a:pt x="132" y="55"/>
                    <a:pt x="132" y="51"/>
                  </a:cubicBezTo>
                  <a:cubicBezTo>
                    <a:pt x="132" y="47"/>
                    <a:pt x="126" y="47"/>
                    <a:pt x="126" y="43"/>
                  </a:cubicBezTo>
                  <a:cubicBezTo>
                    <a:pt x="126" y="37"/>
                    <a:pt x="127" y="34"/>
                    <a:pt x="119" y="34"/>
                  </a:cubicBezTo>
                  <a:cubicBezTo>
                    <a:pt x="118" y="34"/>
                    <a:pt x="115" y="34"/>
                    <a:pt x="114" y="3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05" y="40"/>
                    <a:pt x="109" y="33"/>
                    <a:pt x="101" y="30"/>
                  </a:cubicBezTo>
                  <a:cubicBezTo>
                    <a:pt x="99" y="29"/>
                    <a:pt x="97" y="29"/>
                    <a:pt x="95" y="29"/>
                  </a:cubicBezTo>
                  <a:cubicBezTo>
                    <a:pt x="93" y="29"/>
                    <a:pt x="92" y="29"/>
                    <a:pt x="90" y="29"/>
                  </a:cubicBezTo>
                  <a:cubicBezTo>
                    <a:pt x="88" y="30"/>
                    <a:pt x="87" y="30"/>
                    <a:pt x="85" y="30"/>
                  </a:cubicBezTo>
                  <a:cubicBezTo>
                    <a:pt x="83" y="30"/>
                    <a:pt x="82" y="30"/>
                    <a:pt x="80" y="29"/>
                  </a:cubicBezTo>
                  <a:cubicBezTo>
                    <a:pt x="71" y="26"/>
                    <a:pt x="73" y="10"/>
                    <a:pt x="63" y="6"/>
                  </a:cubicBezTo>
                  <a:cubicBezTo>
                    <a:pt x="53" y="2"/>
                    <a:pt x="43" y="1"/>
                    <a:pt x="2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g1202a3850ce_0_581"/>
            <p:cNvSpPr/>
            <p:nvPr/>
          </p:nvSpPr>
          <p:spPr>
            <a:xfrm>
              <a:off x="336" y="305"/>
              <a:ext cx="255" cy="160"/>
            </a:xfrm>
            <a:custGeom>
              <a:rect b="b" l="l" r="r" t="t"/>
              <a:pathLst>
                <a:path extrusionOk="0" h="68" w="108">
                  <a:moveTo>
                    <a:pt x="31" y="0"/>
                  </a:moveTo>
                  <a:cubicBezTo>
                    <a:pt x="16" y="2"/>
                    <a:pt x="14" y="23"/>
                    <a:pt x="14" y="32"/>
                  </a:cubicBezTo>
                  <a:cubicBezTo>
                    <a:pt x="14" y="37"/>
                    <a:pt x="14" y="35"/>
                    <a:pt x="14" y="40"/>
                  </a:cubicBezTo>
                  <a:cubicBezTo>
                    <a:pt x="14" y="43"/>
                    <a:pt x="11" y="45"/>
                    <a:pt x="8" y="47"/>
                  </a:cubicBezTo>
                  <a:cubicBezTo>
                    <a:pt x="7" y="49"/>
                    <a:pt x="1" y="48"/>
                    <a:pt x="0" y="57"/>
                  </a:cubicBezTo>
                  <a:cubicBezTo>
                    <a:pt x="3" y="57"/>
                    <a:pt x="8" y="56"/>
                    <a:pt x="13" y="56"/>
                  </a:cubicBezTo>
                  <a:cubicBezTo>
                    <a:pt x="16" y="56"/>
                    <a:pt x="20" y="56"/>
                    <a:pt x="23" y="57"/>
                  </a:cubicBezTo>
                  <a:cubicBezTo>
                    <a:pt x="22" y="62"/>
                    <a:pt x="20" y="68"/>
                    <a:pt x="27" y="68"/>
                  </a:cubicBezTo>
                  <a:cubicBezTo>
                    <a:pt x="29" y="68"/>
                    <a:pt x="29" y="66"/>
                    <a:pt x="31" y="64"/>
                  </a:cubicBezTo>
                  <a:cubicBezTo>
                    <a:pt x="32" y="64"/>
                    <a:pt x="33" y="64"/>
                    <a:pt x="34" y="64"/>
                  </a:cubicBezTo>
                  <a:cubicBezTo>
                    <a:pt x="42" y="64"/>
                    <a:pt x="56" y="54"/>
                    <a:pt x="56" y="44"/>
                  </a:cubicBezTo>
                  <a:cubicBezTo>
                    <a:pt x="59" y="45"/>
                    <a:pt x="76" y="57"/>
                    <a:pt x="76" y="57"/>
                  </a:cubicBezTo>
                  <a:cubicBezTo>
                    <a:pt x="81" y="57"/>
                    <a:pt x="84" y="57"/>
                    <a:pt x="90" y="57"/>
                  </a:cubicBezTo>
                  <a:cubicBezTo>
                    <a:pt x="97" y="57"/>
                    <a:pt x="102" y="55"/>
                    <a:pt x="108" y="51"/>
                  </a:cubicBezTo>
                  <a:cubicBezTo>
                    <a:pt x="103" y="45"/>
                    <a:pt x="93" y="48"/>
                    <a:pt x="85" y="41"/>
                  </a:cubicBezTo>
                  <a:cubicBezTo>
                    <a:pt x="82" y="39"/>
                    <a:pt x="84" y="36"/>
                    <a:pt x="81" y="32"/>
                  </a:cubicBezTo>
                  <a:cubicBezTo>
                    <a:pt x="72" y="19"/>
                    <a:pt x="55" y="24"/>
                    <a:pt x="44" y="11"/>
                  </a:cubicBezTo>
                  <a:cubicBezTo>
                    <a:pt x="42" y="12"/>
                    <a:pt x="40" y="13"/>
                    <a:pt x="39" y="15"/>
                  </a:cubicBezTo>
                  <a:cubicBezTo>
                    <a:pt x="36" y="10"/>
                    <a:pt x="34" y="8"/>
                    <a:pt x="31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1364;g1202a3850ce_0_581"/>
            <p:cNvSpPr/>
            <p:nvPr/>
          </p:nvSpPr>
          <p:spPr>
            <a:xfrm>
              <a:off x="695" y="163"/>
              <a:ext cx="78" cy="61"/>
            </a:xfrm>
            <a:custGeom>
              <a:rect b="b" l="l" r="r" t="t"/>
              <a:pathLst>
                <a:path extrusionOk="0" h="26" w="33">
                  <a:moveTo>
                    <a:pt x="16" y="0"/>
                  </a:moveTo>
                  <a:cubicBezTo>
                    <a:pt x="8" y="0"/>
                    <a:pt x="0" y="4"/>
                    <a:pt x="0" y="14"/>
                  </a:cubicBezTo>
                  <a:cubicBezTo>
                    <a:pt x="0" y="21"/>
                    <a:pt x="6" y="26"/>
                    <a:pt x="14" y="26"/>
                  </a:cubicBezTo>
                  <a:cubicBezTo>
                    <a:pt x="20" y="26"/>
                    <a:pt x="33" y="21"/>
                    <a:pt x="33" y="14"/>
                  </a:cubicBezTo>
                  <a:cubicBezTo>
                    <a:pt x="33" y="5"/>
                    <a:pt x="24" y="0"/>
                    <a:pt x="16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1365;g1202a3850ce_0_581"/>
            <p:cNvSpPr/>
            <p:nvPr/>
          </p:nvSpPr>
          <p:spPr>
            <a:xfrm>
              <a:off x="466" y="473"/>
              <a:ext cx="61" cy="47"/>
            </a:xfrm>
            <a:custGeom>
              <a:rect b="b" l="l" r="r" t="t"/>
              <a:pathLst>
                <a:path extrusionOk="0" h="20" w="26">
                  <a:moveTo>
                    <a:pt x="18" y="0"/>
                  </a:moveTo>
                  <a:cubicBezTo>
                    <a:pt x="17" y="0"/>
                    <a:pt x="15" y="0"/>
                    <a:pt x="11" y="0"/>
                  </a:cubicBezTo>
                  <a:cubicBezTo>
                    <a:pt x="11" y="4"/>
                    <a:pt x="4" y="8"/>
                    <a:pt x="0" y="1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8" y="19"/>
                    <a:pt x="21" y="9"/>
                    <a:pt x="26" y="3"/>
                  </a:cubicBezTo>
                  <a:cubicBezTo>
                    <a:pt x="22" y="1"/>
                    <a:pt x="21" y="0"/>
                    <a:pt x="1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g1202a3850ce_0_581"/>
            <p:cNvSpPr/>
            <p:nvPr/>
          </p:nvSpPr>
          <p:spPr>
            <a:xfrm>
              <a:off x="565" y="-202"/>
              <a:ext cx="168" cy="74"/>
            </a:xfrm>
            <a:custGeom>
              <a:rect b="b" l="l" r="r" t="t"/>
              <a:pathLst>
                <a:path extrusionOk="0" h="31" w="71">
                  <a:moveTo>
                    <a:pt x="9" y="0"/>
                  </a:moveTo>
                  <a:cubicBezTo>
                    <a:pt x="5" y="0"/>
                    <a:pt x="0" y="3"/>
                    <a:pt x="0" y="8"/>
                  </a:cubicBezTo>
                  <a:cubicBezTo>
                    <a:pt x="0" y="14"/>
                    <a:pt x="6" y="17"/>
                    <a:pt x="11" y="19"/>
                  </a:cubicBezTo>
                  <a:cubicBezTo>
                    <a:pt x="7" y="28"/>
                    <a:pt x="16" y="31"/>
                    <a:pt x="26" y="31"/>
                  </a:cubicBezTo>
                  <a:cubicBezTo>
                    <a:pt x="35" y="31"/>
                    <a:pt x="40" y="26"/>
                    <a:pt x="46" y="26"/>
                  </a:cubicBezTo>
                  <a:cubicBezTo>
                    <a:pt x="52" y="26"/>
                    <a:pt x="55" y="29"/>
                    <a:pt x="62" y="29"/>
                  </a:cubicBezTo>
                  <a:cubicBezTo>
                    <a:pt x="66" y="29"/>
                    <a:pt x="70" y="26"/>
                    <a:pt x="71" y="21"/>
                  </a:cubicBezTo>
                  <a:cubicBezTo>
                    <a:pt x="62" y="16"/>
                    <a:pt x="50" y="5"/>
                    <a:pt x="35" y="5"/>
                  </a:cubicBezTo>
                  <a:cubicBezTo>
                    <a:pt x="24" y="5"/>
                    <a:pt x="21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g1202a3850ce_0_581"/>
            <p:cNvSpPr/>
            <p:nvPr/>
          </p:nvSpPr>
          <p:spPr>
            <a:xfrm>
              <a:off x="579" y="508"/>
              <a:ext cx="43" cy="38"/>
            </a:xfrm>
            <a:custGeom>
              <a:rect b="b" l="l" r="r" t="t"/>
              <a:pathLst>
                <a:path extrusionOk="0" h="16" w="18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8"/>
                    <a:pt x="7" y="16"/>
                    <a:pt x="8" y="16"/>
                  </a:cubicBezTo>
                  <a:cubicBezTo>
                    <a:pt x="13" y="16"/>
                    <a:pt x="15" y="9"/>
                    <a:pt x="18" y="4"/>
                  </a:cubicBezTo>
                  <a:cubicBezTo>
                    <a:pt x="15" y="2"/>
                    <a:pt x="12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g1202a3850ce_0_581"/>
            <p:cNvSpPr/>
            <p:nvPr/>
          </p:nvSpPr>
          <p:spPr>
            <a:xfrm>
              <a:off x="785" y="167"/>
              <a:ext cx="42" cy="24"/>
            </a:xfrm>
            <a:custGeom>
              <a:rect b="b" l="l" r="r" t="t"/>
              <a:pathLst>
                <a:path extrusionOk="0" h="10" w="18">
                  <a:moveTo>
                    <a:pt x="7" y="0"/>
                  </a:moveTo>
                  <a:cubicBezTo>
                    <a:pt x="6" y="0"/>
                    <a:pt x="0" y="4"/>
                    <a:pt x="0" y="5"/>
                  </a:cubicBezTo>
                  <a:cubicBezTo>
                    <a:pt x="0" y="9"/>
                    <a:pt x="4" y="10"/>
                    <a:pt x="7" y="10"/>
                  </a:cubicBezTo>
                  <a:cubicBezTo>
                    <a:pt x="9" y="10"/>
                    <a:pt x="10" y="10"/>
                    <a:pt x="11" y="10"/>
                  </a:cubicBezTo>
                  <a:cubicBezTo>
                    <a:pt x="13" y="10"/>
                    <a:pt x="14" y="10"/>
                    <a:pt x="18" y="9"/>
                  </a:cubicBezTo>
                  <a:cubicBezTo>
                    <a:pt x="16" y="6"/>
                    <a:pt x="12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g1202a3850ce_0_581"/>
            <p:cNvSpPr/>
            <p:nvPr/>
          </p:nvSpPr>
          <p:spPr>
            <a:xfrm>
              <a:off x="608" y="94"/>
              <a:ext cx="45" cy="31"/>
            </a:xfrm>
            <a:custGeom>
              <a:rect b="b" l="l" r="r" t="t"/>
              <a:pathLst>
                <a:path extrusionOk="0" h="13" w="19">
                  <a:moveTo>
                    <a:pt x="19" y="0"/>
                  </a:moveTo>
                  <a:cubicBezTo>
                    <a:pt x="13" y="0"/>
                    <a:pt x="0" y="13"/>
                    <a:pt x="7" y="13"/>
                  </a:cubicBezTo>
                  <a:cubicBezTo>
                    <a:pt x="13" y="13"/>
                    <a:pt x="17" y="7"/>
                    <a:pt x="1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Google Shape;1370;g1202a3850ce_0_581"/>
            <p:cNvSpPr/>
            <p:nvPr/>
          </p:nvSpPr>
          <p:spPr>
            <a:xfrm>
              <a:off x="234" y="-204"/>
              <a:ext cx="1026" cy="740"/>
            </a:xfrm>
            <a:custGeom>
              <a:rect b="b" l="l" r="r" t="t"/>
              <a:pathLst>
                <a:path extrusionOk="0" h="313" w="434">
                  <a:moveTo>
                    <a:pt x="57" y="0"/>
                  </a:moveTo>
                  <a:cubicBezTo>
                    <a:pt x="39" y="0"/>
                    <a:pt x="25" y="9"/>
                    <a:pt x="14" y="20"/>
                  </a:cubicBezTo>
                  <a:cubicBezTo>
                    <a:pt x="12" y="22"/>
                    <a:pt x="15" y="31"/>
                    <a:pt x="11" y="35"/>
                  </a:cubicBezTo>
                  <a:cubicBezTo>
                    <a:pt x="3" y="40"/>
                    <a:pt x="0" y="44"/>
                    <a:pt x="0" y="58"/>
                  </a:cubicBezTo>
                  <a:cubicBezTo>
                    <a:pt x="0" y="63"/>
                    <a:pt x="8" y="73"/>
                    <a:pt x="8" y="73"/>
                  </a:cubicBezTo>
                  <a:cubicBezTo>
                    <a:pt x="8" y="73"/>
                    <a:pt x="32" y="75"/>
                    <a:pt x="37" y="78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31" y="84"/>
                    <a:pt x="25" y="82"/>
                    <a:pt x="19" y="82"/>
                  </a:cubicBezTo>
                  <a:cubicBezTo>
                    <a:pt x="17" y="82"/>
                    <a:pt x="15" y="82"/>
                    <a:pt x="13" y="83"/>
                  </a:cubicBezTo>
                  <a:cubicBezTo>
                    <a:pt x="14" y="91"/>
                    <a:pt x="22" y="92"/>
                    <a:pt x="25" y="99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3" y="103"/>
                    <a:pt x="62" y="110"/>
                    <a:pt x="66" y="110"/>
                  </a:cubicBezTo>
                  <a:cubicBezTo>
                    <a:pt x="82" y="110"/>
                    <a:pt x="105" y="109"/>
                    <a:pt x="123" y="109"/>
                  </a:cubicBezTo>
                  <a:cubicBezTo>
                    <a:pt x="133" y="109"/>
                    <a:pt x="141" y="109"/>
                    <a:pt x="146" y="110"/>
                  </a:cubicBezTo>
                  <a:cubicBezTo>
                    <a:pt x="146" y="113"/>
                    <a:pt x="144" y="122"/>
                    <a:pt x="151" y="122"/>
                  </a:cubicBezTo>
                  <a:cubicBezTo>
                    <a:pt x="160" y="122"/>
                    <a:pt x="168" y="102"/>
                    <a:pt x="175" y="102"/>
                  </a:cubicBezTo>
                  <a:cubicBezTo>
                    <a:pt x="181" y="102"/>
                    <a:pt x="210" y="126"/>
                    <a:pt x="214" y="131"/>
                  </a:cubicBezTo>
                  <a:cubicBezTo>
                    <a:pt x="211" y="131"/>
                    <a:pt x="202" y="132"/>
                    <a:pt x="202" y="138"/>
                  </a:cubicBezTo>
                  <a:cubicBezTo>
                    <a:pt x="202" y="139"/>
                    <a:pt x="204" y="144"/>
                    <a:pt x="206" y="144"/>
                  </a:cubicBezTo>
                  <a:cubicBezTo>
                    <a:pt x="213" y="144"/>
                    <a:pt x="216" y="138"/>
                    <a:pt x="223" y="138"/>
                  </a:cubicBezTo>
                  <a:cubicBezTo>
                    <a:pt x="234" y="138"/>
                    <a:pt x="268" y="163"/>
                    <a:pt x="268" y="177"/>
                  </a:cubicBezTo>
                  <a:cubicBezTo>
                    <a:pt x="268" y="185"/>
                    <a:pt x="257" y="196"/>
                    <a:pt x="252" y="201"/>
                  </a:cubicBezTo>
                  <a:cubicBezTo>
                    <a:pt x="248" y="205"/>
                    <a:pt x="239" y="200"/>
                    <a:pt x="239" y="209"/>
                  </a:cubicBezTo>
                  <a:cubicBezTo>
                    <a:pt x="239" y="213"/>
                    <a:pt x="246" y="218"/>
                    <a:pt x="248" y="220"/>
                  </a:cubicBezTo>
                  <a:cubicBezTo>
                    <a:pt x="242" y="224"/>
                    <a:pt x="229" y="227"/>
                    <a:pt x="224" y="227"/>
                  </a:cubicBezTo>
                  <a:cubicBezTo>
                    <a:pt x="220" y="227"/>
                    <a:pt x="211" y="227"/>
                    <a:pt x="202" y="227"/>
                  </a:cubicBezTo>
                  <a:cubicBezTo>
                    <a:pt x="194" y="227"/>
                    <a:pt x="181" y="236"/>
                    <a:pt x="181" y="242"/>
                  </a:cubicBezTo>
                  <a:cubicBezTo>
                    <a:pt x="181" y="249"/>
                    <a:pt x="198" y="256"/>
                    <a:pt x="203" y="256"/>
                  </a:cubicBezTo>
                  <a:cubicBezTo>
                    <a:pt x="210" y="256"/>
                    <a:pt x="213" y="248"/>
                    <a:pt x="219" y="248"/>
                  </a:cubicBezTo>
                  <a:cubicBezTo>
                    <a:pt x="224" y="248"/>
                    <a:pt x="223" y="252"/>
                    <a:pt x="228" y="252"/>
                  </a:cubicBezTo>
                  <a:cubicBezTo>
                    <a:pt x="233" y="252"/>
                    <a:pt x="236" y="248"/>
                    <a:pt x="239" y="244"/>
                  </a:cubicBezTo>
                  <a:cubicBezTo>
                    <a:pt x="254" y="253"/>
                    <a:pt x="262" y="263"/>
                    <a:pt x="280" y="271"/>
                  </a:cubicBezTo>
                  <a:cubicBezTo>
                    <a:pt x="271" y="288"/>
                    <a:pt x="303" y="287"/>
                    <a:pt x="315" y="294"/>
                  </a:cubicBezTo>
                  <a:cubicBezTo>
                    <a:pt x="328" y="302"/>
                    <a:pt x="338" y="299"/>
                    <a:pt x="354" y="306"/>
                  </a:cubicBezTo>
                  <a:cubicBezTo>
                    <a:pt x="355" y="307"/>
                    <a:pt x="356" y="313"/>
                    <a:pt x="359" y="313"/>
                  </a:cubicBezTo>
                  <a:cubicBezTo>
                    <a:pt x="361" y="313"/>
                    <a:pt x="364" y="310"/>
                    <a:pt x="364" y="306"/>
                  </a:cubicBezTo>
                  <a:cubicBezTo>
                    <a:pt x="364" y="292"/>
                    <a:pt x="335" y="281"/>
                    <a:pt x="326" y="270"/>
                  </a:cubicBezTo>
                  <a:cubicBezTo>
                    <a:pt x="334" y="270"/>
                    <a:pt x="334" y="270"/>
                    <a:pt x="334" y="270"/>
                  </a:cubicBezTo>
                  <a:cubicBezTo>
                    <a:pt x="340" y="277"/>
                    <a:pt x="373" y="290"/>
                    <a:pt x="383" y="291"/>
                  </a:cubicBezTo>
                  <a:cubicBezTo>
                    <a:pt x="385" y="285"/>
                    <a:pt x="391" y="275"/>
                    <a:pt x="391" y="270"/>
                  </a:cubicBezTo>
                  <a:cubicBezTo>
                    <a:pt x="391" y="264"/>
                    <a:pt x="381" y="261"/>
                    <a:pt x="381" y="257"/>
                  </a:cubicBezTo>
                  <a:cubicBezTo>
                    <a:pt x="381" y="255"/>
                    <a:pt x="381" y="255"/>
                    <a:pt x="381" y="247"/>
                  </a:cubicBezTo>
                  <a:cubicBezTo>
                    <a:pt x="378" y="247"/>
                    <a:pt x="378" y="247"/>
                    <a:pt x="372" y="247"/>
                  </a:cubicBezTo>
                  <a:cubicBezTo>
                    <a:pt x="372" y="242"/>
                    <a:pt x="371" y="242"/>
                    <a:pt x="368" y="242"/>
                  </a:cubicBezTo>
                  <a:cubicBezTo>
                    <a:pt x="368" y="242"/>
                    <a:pt x="367" y="242"/>
                    <a:pt x="367" y="242"/>
                  </a:cubicBezTo>
                  <a:cubicBezTo>
                    <a:pt x="366" y="242"/>
                    <a:pt x="365" y="242"/>
                    <a:pt x="365" y="242"/>
                  </a:cubicBezTo>
                  <a:cubicBezTo>
                    <a:pt x="363" y="242"/>
                    <a:pt x="360" y="242"/>
                    <a:pt x="357" y="241"/>
                  </a:cubicBezTo>
                  <a:cubicBezTo>
                    <a:pt x="353" y="239"/>
                    <a:pt x="347" y="227"/>
                    <a:pt x="346" y="220"/>
                  </a:cubicBezTo>
                  <a:cubicBezTo>
                    <a:pt x="339" y="220"/>
                    <a:pt x="339" y="220"/>
                    <a:pt x="339" y="220"/>
                  </a:cubicBezTo>
                  <a:cubicBezTo>
                    <a:pt x="339" y="213"/>
                    <a:pt x="339" y="213"/>
                    <a:pt x="339" y="213"/>
                  </a:cubicBezTo>
                  <a:cubicBezTo>
                    <a:pt x="340" y="213"/>
                    <a:pt x="341" y="214"/>
                    <a:pt x="342" y="214"/>
                  </a:cubicBezTo>
                  <a:cubicBezTo>
                    <a:pt x="344" y="214"/>
                    <a:pt x="345" y="213"/>
                    <a:pt x="347" y="213"/>
                  </a:cubicBezTo>
                  <a:cubicBezTo>
                    <a:pt x="347" y="206"/>
                    <a:pt x="347" y="206"/>
                    <a:pt x="347" y="206"/>
                  </a:cubicBezTo>
                  <a:cubicBezTo>
                    <a:pt x="345" y="207"/>
                    <a:pt x="343" y="207"/>
                    <a:pt x="342" y="207"/>
                  </a:cubicBezTo>
                  <a:cubicBezTo>
                    <a:pt x="340" y="207"/>
                    <a:pt x="339" y="207"/>
                    <a:pt x="336" y="205"/>
                  </a:cubicBezTo>
                  <a:cubicBezTo>
                    <a:pt x="337" y="205"/>
                    <a:pt x="344" y="199"/>
                    <a:pt x="347" y="199"/>
                  </a:cubicBezTo>
                  <a:cubicBezTo>
                    <a:pt x="372" y="199"/>
                    <a:pt x="373" y="235"/>
                    <a:pt x="400" y="235"/>
                  </a:cubicBezTo>
                  <a:cubicBezTo>
                    <a:pt x="406" y="235"/>
                    <a:pt x="407" y="226"/>
                    <a:pt x="407" y="220"/>
                  </a:cubicBezTo>
                  <a:cubicBezTo>
                    <a:pt x="417" y="220"/>
                    <a:pt x="418" y="216"/>
                    <a:pt x="418" y="214"/>
                  </a:cubicBezTo>
                  <a:cubicBezTo>
                    <a:pt x="418" y="211"/>
                    <a:pt x="419" y="213"/>
                    <a:pt x="418" y="207"/>
                  </a:cubicBezTo>
                  <a:cubicBezTo>
                    <a:pt x="425" y="207"/>
                    <a:pt x="434" y="205"/>
                    <a:pt x="434" y="198"/>
                  </a:cubicBezTo>
                  <a:cubicBezTo>
                    <a:pt x="434" y="190"/>
                    <a:pt x="430" y="186"/>
                    <a:pt x="420" y="186"/>
                  </a:cubicBezTo>
                  <a:cubicBezTo>
                    <a:pt x="417" y="186"/>
                    <a:pt x="413" y="186"/>
                    <a:pt x="410" y="184"/>
                  </a:cubicBezTo>
                  <a:cubicBezTo>
                    <a:pt x="409" y="179"/>
                    <a:pt x="407" y="178"/>
                    <a:pt x="405" y="178"/>
                  </a:cubicBezTo>
                  <a:cubicBezTo>
                    <a:pt x="402" y="178"/>
                    <a:pt x="399" y="181"/>
                    <a:pt x="392" y="181"/>
                  </a:cubicBezTo>
                  <a:cubicBezTo>
                    <a:pt x="384" y="181"/>
                    <a:pt x="381" y="172"/>
                    <a:pt x="380" y="162"/>
                  </a:cubicBezTo>
                  <a:cubicBezTo>
                    <a:pt x="369" y="161"/>
                    <a:pt x="355" y="156"/>
                    <a:pt x="354" y="144"/>
                  </a:cubicBezTo>
                  <a:cubicBezTo>
                    <a:pt x="347" y="144"/>
                    <a:pt x="344" y="142"/>
                    <a:pt x="339" y="140"/>
                  </a:cubicBezTo>
                  <a:cubicBezTo>
                    <a:pt x="344" y="132"/>
                    <a:pt x="348" y="132"/>
                    <a:pt x="356" y="128"/>
                  </a:cubicBezTo>
                  <a:cubicBezTo>
                    <a:pt x="355" y="124"/>
                    <a:pt x="351" y="123"/>
                    <a:pt x="348" y="123"/>
                  </a:cubicBezTo>
                  <a:cubicBezTo>
                    <a:pt x="344" y="123"/>
                    <a:pt x="342" y="123"/>
                    <a:pt x="333" y="122"/>
                  </a:cubicBezTo>
                  <a:cubicBezTo>
                    <a:pt x="337" y="115"/>
                    <a:pt x="344" y="116"/>
                    <a:pt x="351" y="114"/>
                  </a:cubicBezTo>
                  <a:cubicBezTo>
                    <a:pt x="348" y="107"/>
                    <a:pt x="344" y="102"/>
                    <a:pt x="336" y="102"/>
                  </a:cubicBezTo>
                  <a:cubicBezTo>
                    <a:pt x="336" y="102"/>
                    <a:pt x="331" y="102"/>
                    <a:pt x="327" y="102"/>
                  </a:cubicBezTo>
                  <a:cubicBezTo>
                    <a:pt x="327" y="93"/>
                    <a:pt x="327" y="93"/>
                    <a:pt x="327" y="93"/>
                  </a:cubicBezTo>
                  <a:cubicBezTo>
                    <a:pt x="313" y="91"/>
                    <a:pt x="305" y="83"/>
                    <a:pt x="290" y="78"/>
                  </a:cubicBezTo>
                  <a:cubicBezTo>
                    <a:pt x="292" y="69"/>
                    <a:pt x="279" y="67"/>
                    <a:pt x="273" y="67"/>
                  </a:cubicBezTo>
                  <a:cubicBezTo>
                    <a:pt x="269" y="67"/>
                    <a:pt x="268" y="67"/>
                    <a:pt x="260" y="67"/>
                  </a:cubicBezTo>
                  <a:cubicBezTo>
                    <a:pt x="242" y="67"/>
                    <a:pt x="239" y="49"/>
                    <a:pt x="227" y="41"/>
                  </a:cubicBezTo>
                  <a:cubicBezTo>
                    <a:pt x="220" y="36"/>
                    <a:pt x="198" y="33"/>
                    <a:pt x="187" y="33"/>
                  </a:cubicBezTo>
                  <a:cubicBezTo>
                    <a:pt x="178" y="33"/>
                    <a:pt x="175" y="46"/>
                    <a:pt x="166" y="46"/>
                  </a:cubicBezTo>
                  <a:cubicBezTo>
                    <a:pt x="162" y="46"/>
                    <a:pt x="160" y="41"/>
                    <a:pt x="154" y="41"/>
                  </a:cubicBezTo>
                  <a:cubicBezTo>
                    <a:pt x="149" y="41"/>
                    <a:pt x="147" y="46"/>
                    <a:pt x="144" y="46"/>
                  </a:cubicBezTo>
                  <a:cubicBezTo>
                    <a:pt x="141" y="46"/>
                    <a:pt x="144" y="38"/>
                    <a:pt x="144" y="36"/>
                  </a:cubicBezTo>
                  <a:cubicBezTo>
                    <a:pt x="144" y="24"/>
                    <a:pt x="136" y="6"/>
                    <a:pt x="123" y="6"/>
                  </a:cubicBezTo>
                  <a:cubicBezTo>
                    <a:pt x="101" y="6"/>
                    <a:pt x="66" y="12"/>
                    <a:pt x="66" y="32"/>
                  </a:cubicBezTo>
                  <a:cubicBezTo>
                    <a:pt x="66" y="37"/>
                    <a:pt x="71" y="41"/>
                    <a:pt x="71" y="46"/>
                  </a:cubicBezTo>
                  <a:cubicBezTo>
                    <a:pt x="71" y="50"/>
                    <a:pt x="64" y="57"/>
                    <a:pt x="61" y="57"/>
                  </a:cubicBezTo>
                  <a:cubicBezTo>
                    <a:pt x="54" y="57"/>
                    <a:pt x="55" y="52"/>
                    <a:pt x="55" y="48"/>
                  </a:cubicBezTo>
                  <a:cubicBezTo>
                    <a:pt x="55" y="48"/>
                    <a:pt x="54" y="42"/>
                    <a:pt x="55" y="38"/>
                  </a:cubicBezTo>
                  <a:cubicBezTo>
                    <a:pt x="53" y="38"/>
                    <a:pt x="51" y="36"/>
                    <a:pt x="51" y="33"/>
                  </a:cubicBezTo>
                  <a:cubicBezTo>
                    <a:pt x="51" y="18"/>
                    <a:pt x="69" y="17"/>
                    <a:pt x="74" y="6"/>
                  </a:cubicBezTo>
                  <a:cubicBezTo>
                    <a:pt x="73" y="6"/>
                    <a:pt x="57" y="0"/>
                    <a:pt x="5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1371;g1202a3850ce_0_581"/>
            <p:cNvSpPr/>
            <p:nvPr/>
          </p:nvSpPr>
          <p:spPr>
            <a:xfrm>
              <a:off x="655" y="442"/>
              <a:ext cx="28" cy="16"/>
            </a:xfrm>
            <a:custGeom>
              <a:rect b="b" l="l" r="r" t="t"/>
              <a:pathLst>
                <a:path extrusionOk="0" h="7" w="12">
                  <a:moveTo>
                    <a:pt x="5" y="0"/>
                  </a:moveTo>
                  <a:cubicBezTo>
                    <a:pt x="4" y="0"/>
                    <a:pt x="2" y="1"/>
                    <a:pt x="0" y="4"/>
                  </a:cubicBezTo>
                  <a:cubicBezTo>
                    <a:pt x="3" y="6"/>
                    <a:pt x="4" y="7"/>
                    <a:pt x="6" y="7"/>
                  </a:cubicBezTo>
                  <a:cubicBezTo>
                    <a:pt x="8" y="7"/>
                    <a:pt x="9" y="6"/>
                    <a:pt x="12" y="4"/>
                  </a:cubicBezTo>
                  <a:cubicBezTo>
                    <a:pt x="8" y="2"/>
                    <a:pt x="7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g1202a3850ce_0_581"/>
            <p:cNvSpPr/>
            <p:nvPr/>
          </p:nvSpPr>
          <p:spPr>
            <a:xfrm>
              <a:off x="445" y="298"/>
              <a:ext cx="26" cy="21"/>
            </a:xfrm>
            <a:custGeom>
              <a:rect b="b" l="l" r="r" t="t"/>
              <a:pathLst>
                <a:path extrusionOk="0" h="9" w="11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4"/>
                    <a:pt x="4" y="8"/>
                    <a:pt x="11" y="9"/>
                  </a:cubicBezTo>
                  <a:cubicBezTo>
                    <a:pt x="8" y="5"/>
                    <a:pt x="8" y="0"/>
                    <a:pt x="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g1202a3850ce_0_581"/>
            <p:cNvSpPr/>
            <p:nvPr/>
          </p:nvSpPr>
          <p:spPr>
            <a:xfrm>
              <a:off x="173" y="-947"/>
              <a:ext cx="1094" cy="575"/>
            </a:xfrm>
            <a:custGeom>
              <a:rect b="b" l="l" r="r" t="t"/>
              <a:pathLst>
                <a:path extrusionOk="0" h="243" w="463">
                  <a:moveTo>
                    <a:pt x="278" y="0"/>
                  </a:moveTo>
                  <a:cubicBezTo>
                    <a:pt x="270" y="0"/>
                    <a:pt x="268" y="9"/>
                    <a:pt x="261" y="9"/>
                  </a:cubicBezTo>
                  <a:cubicBezTo>
                    <a:pt x="253" y="9"/>
                    <a:pt x="250" y="3"/>
                    <a:pt x="241" y="3"/>
                  </a:cubicBezTo>
                  <a:cubicBezTo>
                    <a:pt x="238" y="3"/>
                    <a:pt x="236" y="4"/>
                    <a:pt x="235" y="7"/>
                  </a:cubicBezTo>
                  <a:cubicBezTo>
                    <a:pt x="207" y="7"/>
                    <a:pt x="201" y="7"/>
                    <a:pt x="174" y="7"/>
                  </a:cubicBezTo>
                  <a:cubicBezTo>
                    <a:pt x="169" y="7"/>
                    <a:pt x="164" y="8"/>
                    <a:pt x="162" y="13"/>
                  </a:cubicBezTo>
                  <a:cubicBezTo>
                    <a:pt x="159" y="16"/>
                    <a:pt x="158" y="16"/>
                    <a:pt x="158" y="16"/>
                  </a:cubicBezTo>
                  <a:cubicBezTo>
                    <a:pt x="157" y="16"/>
                    <a:pt x="157" y="14"/>
                    <a:pt x="151" y="14"/>
                  </a:cubicBezTo>
                  <a:cubicBezTo>
                    <a:pt x="136" y="14"/>
                    <a:pt x="130" y="26"/>
                    <a:pt x="125" y="38"/>
                  </a:cubicBezTo>
                  <a:cubicBezTo>
                    <a:pt x="120" y="37"/>
                    <a:pt x="99" y="27"/>
                    <a:pt x="89" y="27"/>
                  </a:cubicBezTo>
                  <a:cubicBezTo>
                    <a:pt x="78" y="27"/>
                    <a:pt x="85" y="38"/>
                    <a:pt x="68" y="38"/>
                  </a:cubicBezTo>
                  <a:cubicBezTo>
                    <a:pt x="68" y="40"/>
                    <a:pt x="66" y="42"/>
                    <a:pt x="64" y="42"/>
                  </a:cubicBezTo>
                  <a:cubicBezTo>
                    <a:pt x="63" y="42"/>
                    <a:pt x="59" y="42"/>
                    <a:pt x="52" y="42"/>
                  </a:cubicBezTo>
                  <a:cubicBezTo>
                    <a:pt x="37" y="42"/>
                    <a:pt x="3" y="49"/>
                    <a:pt x="0" y="62"/>
                  </a:cubicBezTo>
                  <a:cubicBezTo>
                    <a:pt x="3" y="62"/>
                    <a:pt x="9" y="62"/>
                    <a:pt x="11" y="62"/>
                  </a:cubicBezTo>
                  <a:cubicBezTo>
                    <a:pt x="13" y="61"/>
                    <a:pt x="16" y="59"/>
                    <a:pt x="19" y="58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29" y="60"/>
                    <a:pt x="26" y="62"/>
                    <a:pt x="20" y="67"/>
                  </a:cubicBezTo>
                  <a:cubicBezTo>
                    <a:pt x="21" y="68"/>
                    <a:pt x="27" y="71"/>
                    <a:pt x="30" y="71"/>
                  </a:cubicBezTo>
                  <a:cubicBezTo>
                    <a:pt x="40" y="71"/>
                    <a:pt x="40" y="62"/>
                    <a:pt x="51" y="62"/>
                  </a:cubicBezTo>
                  <a:cubicBezTo>
                    <a:pt x="55" y="62"/>
                    <a:pt x="57" y="62"/>
                    <a:pt x="61" y="63"/>
                  </a:cubicBezTo>
                  <a:cubicBezTo>
                    <a:pt x="48" y="67"/>
                    <a:pt x="35" y="66"/>
                    <a:pt x="29" y="79"/>
                  </a:cubicBezTo>
                  <a:cubicBezTo>
                    <a:pt x="30" y="79"/>
                    <a:pt x="32" y="79"/>
                    <a:pt x="35" y="79"/>
                  </a:cubicBezTo>
                  <a:cubicBezTo>
                    <a:pt x="40" y="79"/>
                    <a:pt x="47" y="79"/>
                    <a:pt x="54" y="79"/>
                  </a:cubicBezTo>
                  <a:cubicBezTo>
                    <a:pt x="47" y="80"/>
                    <a:pt x="43" y="83"/>
                    <a:pt x="39" y="85"/>
                  </a:cubicBezTo>
                  <a:cubicBezTo>
                    <a:pt x="43" y="90"/>
                    <a:pt x="58" y="96"/>
                    <a:pt x="68" y="96"/>
                  </a:cubicBezTo>
                  <a:cubicBezTo>
                    <a:pt x="73" y="96"/>
                    <a:pt x="76" y="94"/>
                    <a:pt x="80" y="91"/>
                  </a:cubicBezTo>
                  <a:cubicBezTo>
                    <a:pt x="87" y="91"/>
                    <a:pt x="87" y="91"/>
                    <a:pt x="87" y="91"/>
                  </a:cubicBezTo>
                  <a:cubicBezTo>
                    <a:pt x="84" y="98"/>
                    <a:pt x="97" y="102"/>
                    <a:pt x="108" y="102"/>
                  </a:cubicBezTo>
                  <a:cubicBezTo>
                    <a:pt x="112" y="102"/>
                    <a:pt x="114" y="96"/>
                    <a:pt x="118" y="96"/>
                  </a:cubicBezTo>
                  <a:cubicBezTo>
                    <a:pt x="124" y="96"/>
                    <a:pt x="127" y="100"/>
                    <a:pt x="137" y="100"/>
                  </a:cubicBezTo>
                  <a:cubicBezTo>
                    <a:pt x="154" y="100"/>
                    <a:pt x="166" y="97"/>
                    <a:pt x="177" y="88"/>
                  </a:cubicBezTo>
                  <a:cubicBezTo>
                    <a:pt x="184" y="88"/>
                    <a:pt x="184" y="88"/>
                    <a:pt x="184" y="88"/>
                  </a:cubicBezTo>
                  <a:cubicBezTo>
                    <a:pt x="178" y="96"/>
                    <a:pt x="169" y="99"/>
                    <a:pt x="159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32" y="105"/>
                    <a:pt x="129" y="106"/>
                    <a:pt x="129" y="108"/>
                  </a:cubicBezTo>
                  <a:cubicBezTo>
                    <a:pt x="129" y="112"/>
                    <a:pt x="146" y="122"/>
                    <a:pt x="149" y="125"/>
                  </a:cubicBezTo>
                  <a:cubicBezTo>
                    <a:pt x="148" y="125"/>
                    <a:pt x="147" y="125"/>
                    <a:pt x="146" y="125"/>
                  </a:cubicBezTo>
                  <a:cubicBezTo>
                    <a:pt x="133" y="125"/>
                    <a:pt x="128" y="111"/>
                    <a:pt x="116" y="107"/>
                  </a:cubicBezTo>
                  <a:cubicBezTo>
                    <a:pt x="111" y="105"/>
                    <a:pt x="107" y="105"/>
                    <a:pt x="102" y="105"/>
                  </a:cubicBezTo>
                  <a:cubicBezTo>
                    <a:pt x="96" y="105"/>
                    <a:pt x="91" y="106"/>
                    <a:pt x="88" y="106"/>
                  </a:cubicBezTo>
                  <a:cubicBezTo>
                    <a:pt x="86" y="106"/>
                    <a:pt x="84" y="105"/>
                    <a:pt x="83" y="105"/>
                  </a:cubicBezTo>
                  <a:cubicBezTo>
                    <a:pt x="82" y="105"/>
                    <a:pt x="81" y="105"/>
                    <a:pt x="80" y="106"/>
                  </a:cubicBezTo>
                  <a:cubicBezTo>
                    <a:pt x="81" y="110"/>
                    <a:pt x="82" y="112"/>
                    <a:pt x="88" y="112"/>
                  </a:cubicBezTo>
                  <a:cubicBezTo>
                    <a:pt x="86" y="112"/>
                    <a:pt x="85" y="112"/>
                    <a:pt x="83" y="112"/>
                  </a:cubicBezTo>
                  <a:cubicBezTo>
                    <a:pt x="79" y="112"/>
                    <a:pt x="75" y="113"/>
                    <a:pt x="75" y="116"/>
                  </a:cubicBezTo>
                  <a:cubicBezTo>
                    <a:pt x="75" y="126"/>
                    <a:pt x="111" y="126"/>
                    <a:pt x="111" y="143"/>
                  </a:cubicBezTo>
                  <a:cubicBezTo>
                    <a:pt x="111" y="158"/>
                    <a:pt x="95" y="153"/>
                    <a:pt x="81" y="157"/>
                  </a:cubicBezTo>
                  <a:cubicBezTo>
                    <a:pt x="74" y="160"/>
                    <a:pt x="70" y="165"/>
                    <a:pt x="66" y="174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74" y="181"/>
                    <a:pt x="74" y="181"/>
                    <a:pt x="74" y="181"/>
                  </a:cubicBezTo>
                  <a:cubicBezTo>
                    <a:pt x="76" y="179"/>
                    <a:pt x="76" y="179"/>
                    <a:pt x="79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90"/>
                    <a:pt x="103" y="196"/>
                    <a:pt x="111" y="203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91" y="198"/>
                    <a:pt x="85" y="189"/>
                    <a:pt x="68" y="189"/>
                  </a:cubicBezTo>
                  <a:cubicBezTo>
                    <a:pt x="66" y="189"/>
                    <a:pt x="64" y="188"/>
                    <a:pt x="62" y="188"/>
                  </a:cubicBezTo>
                  <a:cubicBezTo>
                    <a:pt x="58" y="188"/>
                    <a:pt x="55" y="189"/>
                    <a:pt x="55" y="194"/>
                  </a:cubicBezTo>
                  <a:cubicBezTo>
                    <a:pt x="55" y="203"/>
                    <a:pt x="66" y="205"/>
                    <a:pt x="73" y="210"/>
                  </a:cubicBezTo>
                  <a:cubicBezTo>
                    <a:pt x="61" y="218"/>
                    <a:pt x="34" y="210"/>
                    <a:pt x="34" y="231"/>
                  </a:cubicBezTo>
                  <a:cubicBezTo>
                    <a:pt x="34" y="232"/>
                    <a:pt x="36" y="235"/>
                    <a:pt x="39" y="235"/>
                  </a:cubicBezTo>
                  <a:cubicBezTo>
                    <a:pt x="42" y="235"/>
                    <a:pt x="44" y="232"/>
                    <a:pt x="46" y="230"/>
                  </a:cubicBezTo>
                  <a:cubicBezTo>
                    <a:pt x="64" y="236"/>
                    <a:pt x="78" y="240"/>
                    <a:pt x="96" y="240"/>
                  </a:cubicBezTo>
                  <a:cubicBezTo>
                    <a:pt x="104" y="240"/>
                    <a:pt x="107" y="235"/>
                    <a:pt x="112" y="235"/>
                  </a:cubicBezTo>
                  <a:cubicBezTo>
                    <a:pt x="125" y="235"/>
                    <a:pt x="136" y="235"/>
                    <a:pt x="151" y="235"/>
                  </a:cubicBezTo>
                  <a:cubicBezTo>
                    <a:pt x="162" y="235"/>
                    <a:pt x="156" y="243"/>
                    <a:pt x="169" y="243"/>
                  </a:cubicBezTo>
                  <a:cubicBezTo>
                    <a:pt x="181" y="243"/>
                    <a:pt x="211" y="234"/>
                    <a:pt x="211" y="225"/>
                  </a:cubicBezTo>
                  <a:cubicBezTo>
                    <a:pt x="211" y="221"/>
                    <a:pt x="207" y="220"/>
                    <a:pt x="204" y="220"/>
                  </a:cubicBezTo>
                  <a:cubicBezTo>
                    <a:pt x="204" y="220"/>
                    <a:pt x="203" y="220"/>
                    <a:pt x="203" y="220"/>
                  </a:cubicBezTo>
                  <a:cubicBezTo>
                    <a:pt x="199" y="220"/>
                    <a:pt x="198" y="220"/>
                    <a:pt x="190" y="220"/>
                  </a:cubicBezTo>
                  <a:cubicBezTo>
                    <a:pt x="190" y="202"/>
                    <a:pt x="212" y="212"/>
                    <a:pt x="212" y="196"/>
                  </a:cubicBezTo>
                  <a:cubicBezTo>
                    <a:pt x="212" y="192"/>
                    <a:pt x="209" y="191"/>
                    <a:pt x="208" y="188"/>
                  </a:cubicBezTo>
                  <a:cubicBezTo>
                    <a:pt x="212" y="188"/>
                    <a:pt x="212" y="188"/>
                    <a:pt x="235" y="188"/>
                  </a:cubicBezTo>
                  <a:cubicBezTo>
                    <a:pt x="244" y="181"/>
                    <a:pt x="247" y="169"/>
                    <a:pt x="258" y="163"/>
                  </a:cubicBezTo>
                  <a:cubicBezTo>
                    <a:pt x="255" y="156"/>
                    <a:pt x="249" y="154"/>
                    <a:pt x="243" y="151"/>
                  </a:cubicBezTo>
                  <a:cubicBezTo>
                    <a:pt x="246" y="151"/>
                    <a:pt x="249" y="151"/>
                    <a:pt x="251" y="151"/>
                  </a:cubicBezTo>
                  <a:cubicBezTo>
                    <a:pt x="256" y="151"/>
                    <a:pt x="259" y="149"/>
                    <a:pt x="258" y="141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52" y="134"/>
                    <a:pt x="265" y="133"/>
                    <a:pt x="277" y="130"/>
                  </a:cubicBezTo>
                  <a:cubicBezTo>
                    <a:pt x="278" y="129"/>
                    <a:pt x="280" y="129"/>
                    <a:pt x="282" y="129"/>
                  </a:cubicBezTo>
                  <a:cubicBezTo>
                    <a:pt x="284" y="129"/>
                    <a:pt x="287" y="129"/>
                    <a:pt x="289" y="129"/>
                  </a:cubicBezTo>
                  <a:cubicBezTo>
                    <a:pt x="291" y="130"/>
                    <a:pt x="294" y="130"/>
                    <a:pt x="296" y="130"/>
                  </a:cubicBezTo>
                  <a:cubicBezTo>
                    <a:pt x="299" y="130"/>
                    <a:pt x="302" y="130"/>
                    <a:pt x="304" y="128"/>
                  </a:cubicBezTo>
                  <a:cubicBezTo>
                    <a:pt x="320" y="116"/>
                    <a:pt x="332" y="95"/>
                    <a:pt x="353" y="88"/>
                  </a:cubicBezTo>
                  <a:cubicBezTo>
                    <a:pt x="372" y="82"/>
                    <a:pt x="402" y="75"/>
                    <a:pt x="414" y="62"/>
                  </a:cubicBezTo>
                  <a:cubicBezTo>
                    <a:pt x="413" y="62"/>
                    <a:pt x="412" y="62"/>
                    <a:pt x="411" y="62"/>
                  </a:cubicBezTo>
                  <a:cubicBezTo>
                    <a:pt x="408" y="62"/>
                    <a:pt x="403" y="63"/>
                    <a:pt x="399" y="63"/>
                  </a:cubicBezTo>
                  <a:cubicBezTo>
                    <a:pt x="395" y="63"/>
                    <a:pt x="391" y="64"/>
                    <a:pt x="387" y="64"/>
                  </a:cubicBezTo>
                  <a:cubicBezTo>
                    <a:pt x="381" y="64"/>
                    <a:pt x="377" y="63"/>
                    <a:pt x="374" y="61"/>
                  </a:cubicBezTo>
                  <a:cubicBezTo>
                    <a:pt x="402" y="47"/>
                    <a:pt x="428" y="57"/>
                    <a:pt x="449" y="41"/>
                  </a:cubicBezTo>
                  <a:cubicBezTo>
                    <a:pt x="453" y="38"/>
                    <a:pt x="463" y="40"/>
                    <a:pt x="463" y="33"/>
                  </a:cubicBezTo>
                  <a:cubicBezTo>
                    <a:pt x="463" y="23"/>
                    <a:pt x="435" y="26"/>
                    <a:pt x="428" y="20"/>
                  </a:cubicBezTo>
                  <a:cubicBezTo>
                    <a:pt x="425" y="17"/>
                    <a:pt x="425" y="12"/>
                    <a:pt x="419" y="11"/>
                  </a:cubicBezTo>
                  <a:cubicBezTo>
                    <a:pt x="416" y="10"/>
                    <a:pt x="414" y="9"/>
                    <a:pt x="410" y="7"/>
                  </a:cubicBezTo>
                  <a:cubicBezTo>
                    <a:pt x="370" y="18"/>
                    <a:pt x="370" y="18"/>
                    <a:pt x="370" y="18"/>
                  </a:cubicBezTo>
                  <a:cubicBezTo>
                    <a:pt x="373" y="17"/>
                    <a:pt x="374" y="16"/>
                    <a:pt x="377" y="13"/>
                  </a:cubicBezTo>
                  <a:cubicBezTo>
                    <a:pt x="369" y="5"/>
                    <a:pt x="340" y="4"/>
                    <a:pt x="322" y="4"/>
                  </a:cubicBezTo>
                  <a:cubicBezTo>
                    <a:pt x="316" y="4"/>
                    <a:pt x="311" y="4"/>
                    <a:pt x="309" y="4"/>
                  </a:cubicBezTo>
                  <a:cubicBezTo>
                    <a:pt x="303" y="4"/>
                    <a:pt x="300" y="4"/>
                    <a:pt x="294" y="4"/>
                  </a:cubicBezTo>
                  <a:cubicBezTo>
                    <a:pt x="289" y="4"/>
                    <a:pt x="286" y="0"/>
                    <a:pt x="27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g1202a3850ce_0_581"/>
            <p:cNvSpPr/>
            <p:nvPr/>
          </p:nvSpPr>
          <p:spPr>
            <a:xfrm>
              <a:off x="858" y="-1001"/>
              <a:ext cx="2138" cy="1627"/>
            </a:xfrm>
            <a:custGeom>
              <a:rect b="b" l="l" r="r" t="t"/>
              <a:pathLst>
                <a:path extrusionOk="0" h="688" w="905">
                  <a:moveTo>
                    <a:pt x="639" y="0"/>
                  </a:moveTo>
                  <a:cubicBezTo>
                    <a:pt x="612" y="0"/>
                    <a:pt x="592" y="0"/>
                    <a:pt x="562" y="0"/>
                  </a:cubicBezTo>
                  <a:cubicBezTo>
                    <a:pt x="535" y="0"/>
                    <a:pt x="515" y="15"/>
                    <a:pt x="489" y="15"/>
                  </a:cubicBezTo>
                  <a:cubicBezTo>
                    <a:pt x="484" y="15"/>
                    <a:pt x="480" y="15"/>
                    <a:pt x="476" y="15"/>
                  </a:cubicBezTo>
                  <a:cubicBezTo>
                    <a:pt x="473" y="15"/>
                    <a:pt x="471" y="15"/>
                    <a:pt x="468" y="15"/>
                  </a:cubicBezTo>
                  <a:cubicBezTo>
                    <a:pt x="468" y="22"/>
                    <a:pt x="468" y="22"/>
                    <a:pt x="468" y="22"/>
                  </a:cubicBezTo>
                  <a:cubicBezTo>
                    <a:pt x="458" y="22"/>
                    <a:pt x="458" y="22"/>
                    <a:pt x="458" y="22"/>
                  </a:cubicBezTo>
                  <a:cubicBezTo>
                    <a:pt x="449" y="18"/>
                    <a:pt x="441" y="18"/>
                    <a:pt x="432" y="18"/>
                  </a:cubicBezTo>
                  <a:cubicBezTo>
                    <a:pt x="430" y="18"/>
                    <a:pt x="428" y="18"/>
                    <a:pt x="425" y="18"/>
                  </a:cubicBezTo>
                  <a:cubicBezTo>
                    <a:pt x="408" y="18"/>
                    <a:pt x="394" y="22"/>
                    <a:pt x="380" y="28"/>
                  </a:cubicBezTo>
                  <a:cubicBezTo>
                    <a:pt x="383" y="32"/>
                    <a:pt x="387" y="33"/>
                    <a:pt x="391" y="36"/>
                  </a:cubicBezTo>
                  <a:cubicBezTo>
                    <a:pt x="386" y="37"/>
                    <a:pt x="370" y="35"/>
                    <a:pt x="370" y="43"/>
                  </a:cubicBezTo>
                  <a:cubicBezTo>
                    <a:pt x="370" y="53"/>
                    <a:pt x="391" y="60"/>
                    <a:pt x="400" y="64"/>
                  </a:cubicBezTo>
                  <a:cubicBezTo>
                    <a:pt x="376" y="64"/>
                    <a:pt x="376" y="64"/>
                    <a:pt x="376" y="64"/>
                  </a:cubicBezTo>
                  <a:cubicBezTo>
                    <a:pt x="363" y="57"/>
                    <a:pt x="350" y="45"/>
                    <a:pt x="328" y="45"/>
                  </a:cubicBezTo>
                  <a:cubicBezTo>
                    <a:pt x="323" y="45"/>
                    <a:pt x="315" y="46"/>
                    <a:pt x="315" y="52"/>
                  </a:cubicBezTo>
                  <a:cubicBezTo>
                    <a:pt x="315" y="56"/>
                    <a:pt x="318" y="60"/>
                    <a:pt x="319" y="64"/>
                  </a:cubicBezTo>
                  <a:cubicBezTo>
                    <a:pt x="319" y="64"/>
                    <a:pt x="314" y="64"/>
                    <a:pt x="312" y="64"/>
                  </a:cubicBezTo>
                  <a:cubicBezTo>
                    <a:pt x="301" y="60"/>
                    <a:pt x="292" y="61"/>
                    <a:pt x="286" y="51"/>
                  </a:cubicBezTo>
                  <a:cubicBezTo>
                    <a:pt x="281" y="56"/>
                    <a:pt x="281" y="56"/>
                    <a:pt x="281" y="56"/>
                  </a:cubicBezTo>
                  <a:cubicBezTo>
                    <a:pt x="281" y="60"/>
                    <a:pt x="284" y="63"/>
                    <a:pt x="284" y="66"/>
                  </a:cubicBezTo>
                  <a:cubicBezTo>
                    <a:pt x="274" y="66"/>
                    <a:pt x="271" y="51"/>
                    <a:pt x="261" y="51"/>
                  </a:cubicBezTo>
                  <a:cubicBezTo>
                    <a:pt x="247" y="51"/>
                    <a:pt x="237" y="59"/>
                    <a:pt x="222" y="63"/>
                  </a:cubicBezTo>
                  <a:cubicBezTo>
                    <a:pt x="202" y="63"/>
                    <a:pt x="194" y="68"/>
                    <a:pt x="173" y="71"/>
                  </a:cubicBezTo>
                  <a:cubicBezTo>
                    <a:pt x="156" y="73"/>
                    <a:pt x="170" y="97"/>
                    <a:pt x="152" y="97"/>
                  </a:cubicBezTo>
                  <a:cubicBezTo>
                    <a:pt x="146" y="97"/>
                    <a:pt x="142" y="96"/>
                    <a:pt x="138" y="93"/>
                  </a:cubicBezTo>
                  <a:cubicBezTo>
                    <a:pt x="127" y="103"/>
                    <a:pt x="104" y="116"/>
                    <a:pt x="86" y="122"/>
                  </a:cubicBezTo>
                  <a:cubicBezTo>
                    <a:pt x="83" y="122"/>
                    <a:pt x="75" y="125"/>
                    <a:pt x="75" y="130"/>
                  </a:cubicBezTo>
                  <a:cubicBezTo>
                    <a:pt x="75" y="140"/>
                    <a:pt x="105" y="139"/>
                    <a:pt x="115" y="140"/>
                  </a:cubicBezTo>
                  <a:cubicBezTo>
                    <a:pt x="115" y="154"/>
                    <a:pt x="109" y="163"/>
                    <a:pt x="100" y="168"/>
                  </a:cubicBezTo>
                  <a:cubicBezTo>
                    <a:pt x="96" y="171"/>
                    <a:pt x="92" y="171"/>
                    <a:pt x="86" y="171"/>
                  </a:cubicBezTo>
                  <a:cubicBezTo>
                    <a:pt x="83" y="171"/>
                    <a:pt x="80" y="171"/>
                    <a:pt x="77" y="171"/>
                  </a:cubicBezTo>
                  <a:cubicBezTo>
                    <a:pt x="74" y="171"/>
                    <a:pt x="71" y="170"/>
                    <a:pt x="67" y="170"/>
                  </a:cubicBezTo>
                  <a:cubicBezTo>
                    <a:pt x="63" y="170"/>
                    <a:pt x="59" y="171"/>
                    <a:pt x="55" y="172"/>
                  </a:cubicBezTo>
                  <a:cubicBezTo>
                    <a:pt x="45" y="175"/>
                    <a:pt x="40" y="181"/>
                    <a:pt x="30" y="184"/>
                  </a:cubicBezTo>
                  <a:cubicBezTo>
                    <a:pt x="19" y="188"/>
                    <a:pt x="0" y="182"/>
                    <a:pt x="0" y="198"/>
                  </a:cubicBezTo>
                  <a:cubicBezTo>
                    <a:pt x="0" y="207"/>
                    <a:pt x="51" y="221"/>
                    <a:pt x="53" y="221"/>
                  </a:cubicBezTo>
                  <a:cubicBezTo>
                    <a:pt x="60" y="221"/>
                    <a:pt x="63" y="221"/>
                    <a:pt x="71" y="221"/>
                  </a:cubicBezTo>
                  <a:cubicBezTo>
                    <a:pt x="74" y="221"/>
                    <a:pt x="76" y="219"/>
                    <a:pt x="77" y="216"/>
                  </a:cubicBezTo>
                  <a:cubicBezTo>
                    <a:pt x="98" y="216"/>
                    <a:pt x="98" y="216"/>
                    <a:pt x="98" y="216"/>
                  </a:cubicBezTo>
                  <a:cubicBezTo>
                    <a:pt x="96" y="222"/>
                    <a:pt x="96" y="224"/>
                    <a:pt x="91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58" y="231"/>
                    <a:pt x="57" y="232"/>
                    <a:pt x="51" y="232"/>
                  </a:cubicBezTo>
                  <a:cubicBezTo>
                    <a:pt x="48" y="232"/>
                    <a:pt x="44" y="232"/>
                    <a:pt x="38" y="232"/>
                  </a:cubicBezTo>
                  <a:cubicBezTo>
                    <a:pt x="34" y="232"/>
                    <a:pt x="23" y="235"/>
                    <a:pt x="22" y="242"/>
                  </a:cubicBezTo>
                  <a:cubicBezTo>
                    <a:pt x="26" y="243"/>
                    <a:pt x="27" y="244"/>
                    <a:pt x="29" y="244"/>
                  </a:cubicBezTo>
                  <a:cubicBezTo>
                    <a:pt x="32" y="244"/>
                    <a:pt x="33" y="242"/>
                    <a:pt x="41" y="242"/>
                  </a:cubicBezTo>
                  <a:cubicBezTo>
                    <a:pt x="47" y="242"/>
                    <a:pt x="53" y="248"/>
                    <a:pt x="62" y="251"/>
                  </a:cubicBezTo>
                  <a:cubicBezTo>
                    <a:pt x="60" y="256"/>
                    <a:pt x="56" y="257"/>
                    <a:pt x="51" y="260"/>
                  </a:cubicBezTo>
                  <a:cubicBezTo>
                    <a:pt x="58" y="268"/>
                    <a:pt x="74" y="272"/>
                    <a:pt x="86" y="272"/>
                  </a:cubicBezTo>
                  <a:cubicBezTo>
                    <a:pt x="88" y="272"/>
                    <a:pt x="89" y="273"/>
                    <a:pt x="89" y="273"/>
                  </a:cubicBezTo>
                  <a:cubicBezTo>
                    <a:pt x="90" y="273"/>
                    <a:pt x="91" y="272"/>
                    <a:pt x="92" y="271"/>
                  </a:cubicBezTo>
                  <a:cubicBezTo>
                    <a:pt x="91" y="270"/>
                    <a:pt x="89" y="268"/>
                    <a:pt x="87" y="267"/>
                  </a:cubicBezTo>
                  <a:cubicBezTo>
                    <a:pt x="90" y="265"/>
                    <a:pt x="92" y="264"/>
                    <a:pt x="98" y="264"/>
                  </a:cubicBezTo>
                  <a:cubicBezTo>
                    <a:pt x="104" y="264"/>
                    <a:pt x="109" y="269"/>
                    <a:pt x="114" y="269"/>
                  </a:cubicBezTo>
                  <a:cubicBezTo>
                    <a:pt x="120" y="269"/>
                    <a:pt x="124" y="262"/>
                    <a:pt x="130" y="262"/>
                  </a:cubicBezTo>
                  <a:cubicBezTo>
                    <a:pt x="135" y="262"/>
                    <a:pt x="137" y="262"/>
                    <a:pt x="146" y="262"/>
                  </a:cubicBezTo>
                  <a:cubicBezTo>
                    <a:pt x="205" y="262"/>
                    <a:pt x="242" y="308"/>
                    <a:pt x="257" y="353"/>
                  </a:cubicBezTo>
                  <a:cubicBezTo>
                    <a:pt x="257" y="361"/>
                    <a:pt x="257" y="361"/>
                    <a:pt x="257" y="361"/>
                  </a:cubicBezTo>
                  <a:cubicBezTo>
                    <a:pt x="262" y="362"/>
                    <a:pt x="270" y="362"/>
                    <a:pt x="270" y="370"/>
                  </a:cubicBezTo>
                  <a:cubicBezTo>
                    <a:pt x="270" y="382"/>
                    <a:pt x="259" y="381"/>
                    <a:pt x="259" y="393"/>
                  </a:cubicBezTo>
                  <a:cubicBezTo>
                    <a:pt x="259" y="401"/>
                    <a:pt x="263" y="402"/>
                    <a:pt x="273" y="402"/>
                  </a:cubicBezTo>
                  <a:cubicBezTo>
                    <a:pt x="280" y="402"/>
                    <a:pt x="281" y="393"/>
                    <a:pt x="286" y="393"/>
                  </a:cubicBezTo>
                  <a:cubicBezTo>
                    <a:pt x="304" y="393"/>
                    <a:pt x="308" y="418"/>
                    <a:pt x="325" y="423"/>
                  </a:cubicBezTo>
                  <a:cubicBezTo>
                    <a:pt x="324" y="426"/>
                    <a:pt x="325" y="431"/>
                    <a:pt x="319" y="431"/>
                  </a:cubicBezTo>
                  <a:cubicBezTo>
                    <a:pt x="307" y="431"/>
                    <a:pt x="299" y="423"/>
                    <a:pt x="288" y="423"/>
                  </a:cubicBezTo>
                  <a:cubicBezTo>
                    <a:pt x="285" y="423"/>
                    <a:pt x="284" y="422"/>
                    <a:pt x="282" y="422"/>
                  </a:cubicBezTo>
                  <a:cubicBezTo>
                    <a:pt x="281" y="422"/>
                    <a:pt x="280" y="422"/>
                    <a:pt x="278" y="423"/>
                  </a:cubicBezTo>
                  <a:cubicBezTo>
                    <a:pt x="280" y="438"/>
                    <a:pt x="319" y="440"/>
                    <a:pt x="335" y="446"/>
                  </a:cubicBezTo>
                  <a:cubicBezTo>
                    <a:pt x="331" y="460"/>
                    <a:pt x="323" y="466"/>
                    <a:pt x="319" y="481"/>
                  </a:cubicBezTo>
                  <a:cubicBezTo>
                    <a:pt x="316" y="480"/>
                    <a:pt x="314" y="479"/>
                    <a:pt x="313" y="479"/>
                  </a:cubicBezTo>
                  <a:cubicBezTo>
                    <a:pt x="311" y="479"/>
                    <a:pt x="309" y="480"/>
                    <a:pt x="305" y="482"/>
                  </a:cubicBezTo>
                  <a:cubicBezTo>
                    <a:pt x="305" y="484"/>
                    <a:pt x="305" y="484"/>
                    <a:pt x="305" y="484"/>
                  </a:cubicBezTo>
                  <a:cubicBezTo>
                    <a:pt x="294" y="492"/>
                    <a:pt x="291" y="503"/>
                    <a:pt x="284" y="513"/>
                  </a:cubicBezTo>
                  <a:cubicBezTo>
                    <a:pt x="284" y="525"/>
                    <a:pt x="284" y="525"/>
                    <a:pt x="284" y="525"/>
                  </a:cubicBezTo>
                  <a:cubicBezTo>
                    <a:pt x="285" y="523"/>
                    <a:pt x="287" y="523"/>
                    <a:pt x="288" y="523"/>
                  </a:cubicBezTo>
                  <a:cubicBezTo>
                    <a:pt x="290" y="523"/>
                    <a:pt x="292" y="524"/>
                    <a:pt x="294" y="525"/>
                  </a:cubicBezTo>
                  <a:cubicBezTo>
                    <a:pt x="293" y="530"/>
                    <a:pt x="289" y="533"/>
                    <a:pt x="289" y="538"/>
                  </a:cubicBezTo>
                  <a:cubicBezTo>
                    <a:pt x="289" y="552"/>
                    <a:pt x="303" y="558"/>
                    <a:pt x="306" y="568"/>
                  </a:cubicBezTo>
                  <a:cubicBezTo>
                    <a:pt x="308" y="573"/>
                    <a:pt x="309" y="583"/>
                    <a:pt x="312" y="585"/>
                  </a:cubicBezTo>
                  <a:cubicBezTo>
                    <a:pt x="313" y="586"/>
                    <a:pt x="314" y="587"/>
                    <a:pt x="315" y="587"/>
                  </a:cubicBezTo>
                  <a:cubicBezTo>
                    <a:pt x="317" y="587"/>
                    <a:pt x="319" y="586"/>
                    <a:pt x="321" y="585"/>
                  </a:cubicBezTo>
                  <a:cubicBezTo>
                    <a:pt x="322" y="584"/>
                    <a:pt x="324" y="583"/>
                    <a:pt x="325" y="583"/>
                  </a:cubicBezTo>
                  <a:cubicBezTo>
                    <a:pt x="327" y="583"/>
                    <a:pt x="329" y="584"/>
                    <a:pt x="331" y="587"/>
                  </a:cubicBezTo>
                  <a:cubicBezTo>
                    <a:pt x="327" y="591"/>
                    <a:pt x="323" y="590"/>
                    <a:pt x="323" y="597"/>
                  </a:cubicBezTo>
                  <a:cubicBezTo>
                    <a:pt x="323" y="612"/>
                    <a:pt x="343" y="636"/>
                    <a:pt x="354" y="645"/>
                  </a:cubicBezTo>
                  <a:cubicBezTo>
                    <a:pt x="355" y="646"/>
                    <a:pt x="354" y="653"/>
                    <a:pt x="357" y="655"/>
                  </a:cubicBezTo>
                  <a:cubicBezTo>
                    <a:pt x="366" y="661"/>
                    <a:pt x="371" y="658"/>
                    <a:pt x="375" y="670"/>
                  </a:cubicBezTo>
                  <a:cubicBezTo>
                    <a:pt x="381" y="669"/>
                    <a:pt x="390" y="663"/>
                    <a:pt x="397" y="663"/>
                  </a:cubicBezTo>
                  <a:cubicBezTo>
                    <a:pt x="410" y="663"/>
                    <a:pt x="409" y="687"/>
                    <a:pt x="422" y="687"/>
                  </a:cubicBezTo>
                  <a:cubicBezTo>
                    <a:pt x="426" y="687"/>
                    <a:pt x="427" y="684"/>
                    <a:pt x="433" y="683"/>
                  </a:cubicBezTo>
                  <a:cubicBezTo>
                    <a:pt x="434" y="686"/>
                    <a:pt x="436" y="688"/>
                    <a:pt x="439" y="688"/>
                  </a:cubicBezTo>
                  <a:cubicBezTo>
                    <a:pt x="454" y="688"/>
                    <a:pt x="447" y="661"/>
                    <a:pt x="459" y="655"/>
                  </a:cubicBezTo>
                  <a:cubicBezTo>
                    <a:pt x="458" y="649"/>
                    <a:pt x="459" y="636"/>
                    <a:pt x="459" y="626"/>
                  </a:cubicBezTo>
                  <a:cubicBezTo>
                    <a:pt x="459" y="611"/>
                    <a:pt x="484" y="617"/>
                    <a:pt x="484" y="599"/>
                  </a:cubicBezTo>
                  <a:cubicBezTo>
                    <a:pt x="484" y="593"/>
                    <a:pt x="478" y="590"/>
                    <a:pt x="478" y="586"/>
                  </a:cubicBezTo>
                  <a:cubicBezTo>
                    <a:pt x="478" y="584"/>
                    <a:pt x="480" y="582"/>
                    <a:pt x="482" y="580"/>
                  </a:cubicBezTo>
                  <a:cubicBezTo>
                    <a:pt x="482" y="579"/>
                    <a:pt x="480" y="576"/>
                    <a:pt x="480" y="575"/>
                  </a:cubicBezTo>
                  <a:cubicBezTo>
                    <a:pt x="480" y="557"/>
                    <a:pt x="509" y="562"/>
                    <a:pt x="520" y="551"/>
                  </a:cubicBezTo>
                  <a:cubicBezTo>
                    <a:pt x="525" y="546"/>
                    <a:pt x="523" y="541"/>
                    <a:pt x="531" y="538"/>
                  </a:cubicBezTo>
                  <a:cubicBezTo>
                    <a:pt x="531" y="548"/>
                    <a:pt x="531" y="548"/>
                    <a:pt x="531" y="548"/>
                  </a:cubicBezTo>
                  <a:cubicBezTo>
                    <a:pt x="539" y="548"/>
                    <a:pt x="539" y="548"/>
                    <a:pt x="539" y="548"/>
                  </a:cubicBezTo>
                  <a:cubicBezTo>
                    <a:pt x="550" y="541"/>
                    <a:pt x="568" y="543"/>
                    <a:pt x="578" y="533"/>
                  </a:cubicBezTo>
                  <a:cubicBezTo>
                    <a:pt x="586" y="525"/>
                    <a:pt x="587" y="514"/>
                    <a:pt x="597" y="506"/>
                  </a:cubicBezTo>
                  <a:cubicBezTo>
                    <a:pt x="610" y="497"/>
                    <a:pt x="610" y="497"/>
                    <a:pt x="610" y="497"/>
                  </a:cubicBezTo>
                  <a:cubicBezTo>
                    <a:pt x="610" y="493"/>
                    <a:pt x="615" y="491"/>
                    <a:pt x="620" y="488"/>
                  </a:cubicBezTo>
                  <a:cubicBezTo>
                    <a:pt x="645" y="488"/>
                    <a:pt x="645" y="488"/>
                    <a:pt x="645" y="488"/>
                  </a:cubicBezTo>
                  <a:cubicBezTo>
                    <a:pt x="665" y="479"/>
                    <a:pt x="681" y="481"/>
                    <a:pt x="700" y="475"/>
                  </a:cubicBezTo>
                  <a:cubicBezTo>
                    <a:pt x="715" y="470"/>
                    <a:pt x="720" y="455"/>
                    <a:pt x="738" y="449"/>
                  </a:cubicBezTo>
                  <a:cubicBezTo>
                    <a:pt x="747" y="446"/>
                    <a:pt x="752" y="446"/>
                    <a:pt x="760" y="439"/>
                  </a:cubicBezTo>
                  <a:cubicBezTo>
                    <a:pt x="749" y="435"/>
                    <a:pt x="702" y="438"/>
                    <a:pt x="702" y="422"/>
                  </a:cubicBezTo>
                  <a:cubicBezTo>
                    <a:pt x="705" y="421"/>
                    <a:pt x="714" y="420"/>
                    <a:pt x="714" y="415"/>
                  </a:cubicBezTo>
                  <a:cubicBezTo>
                    <a:pt x="714" y="411"/>
                    <a:pt x="709" y="409"/>
                    <a:pt x="709" y="402"/>
                  </a:cubicBezTo>
                  <a:cubicBezTo>
                    <a:pt x="709" y="402"/>
                    <a:pt x="710" y="402"/>
                    <a:pt x="711" y="402"/>
                  </a:cubicBezTo>
                  <a:cubicBezTo>
                    <a:pt x="713" y="402"/>
                    <a:pt x="715" y="402"/>
                    <a:pt x="716" y="402"/>
                  </a:cubicBezTo>
                  <a:cubicBezTo>
                    <a:pt x="738" y="402"/>
                    <a:pt x="733" y="428"/>
                    <a:pt x="758" y="428"/>
                  </a:cubicBezTo>
                  <a:cubicBezTo>
                    <a:pt x="763" y="428"/>
                    <a:pt x="772" y="428"/>
                    <a:pt x="772" y="422"/>
                  </a:cubicBezTo>
                  <a:cubicBezTo>
                    <a:pt x="772" y="392"/>
                    <a:pt x="738" y="383"/>
                    <a:pt x="719" y="364"/>
                  </a:cubicBezTo>
                  <a:cubicBezTo>
                    <a:pt x="719" y="356"/>
                    <a:pt x="719" y="356"/>
                    <a:pt x="719" y="356"/>
                  </a:cubicBezTo>
                  <a:cubicBezTo>
                    <a:pt x="720" y="356"/>
                    <a:pt x="721" y="356"/>
                    <a:pt x="723" y="356"/>
                  </a:cubicBezTo>
                  <a:cubicBezTo>
                    <a:pt x="723" y="356"/>
                    <a:pt x="725" y="356"/>
                    <a:pt x="726" y="356"/>
                  </a:cubicBezTo>
                  <a:cubicBezTo>
                    <a:pt x="729" y="366"/>
                    <a:pt x="746" y="380"/>
                    <a:pt x="755" y="380"/>
                  </a:cubicBezTo>
                  <a:cubicBezTo>
                    <a:pt x="761" y="380"/>
                    <a:pt x="763" y="371"/>
                    <a:pt x="763" y="365"/>
                  </a:cubicBezTo>
                  <a:cubicBezTo>
                    <a:pt x="763" y="350"/>
                    <a:pt x="739" y="355"/>
                    <a:pt x="734" y="341"/>
                  </a:cubicBezTo>
                  <a:cubicBezTo>
                    <a:pt x="742" y="341"/>
                    <a:pt x="742" y="341"/>
                    <a:pt x="742" y="341"/>
                  </a:cubicBezTo>
                  <a:cubicBezTo>
                    <a:pt x="746" y="347"/>
                    <a:pt x="752" y="349"/>
                    <a:pt x="758" y="353"/>
                  </a:cubicBezTo>
                  <a:cubicBezTo>
                    <a:pt x="762" y="342"/>
                    <a:pt x="783" y="349"/>
                    <a:pt x="787" y="333"/>
                  </a:cubicBezTo>
                  <a:cubicBezTo>
                    <a:pt x="784" y="332"/>
                    <a:pt x="781" y="329"/>
                    <a:pt x="781" y="325"/>
                  </a:cubicBezTo>
                  <a:cubicBezTo>
                    <a:pt x="791" y="324"/>
                    <a:pt x="802" y="319"/>
                    <a:pt x="805" y="311"/>
                  </a:cubicBezTo>
                  <a:cubicBezTo>
                    <a:pt x="799" y="309"/>
                    <a:pt x="784" y="309"/>
                    <a:pt x="784" y="300"/>
                  </a:cubicBezTo>
                  <a:cubicBezTo>
                    <a:pt x="784" y="293"/>
                    <a:pt x="792" y="293"/>
                    <a:pt x="801" y="293"/>
                  </a:cubicBezTo>
                  <a:cubicBezTo>
                    <a:pt x="798" y="290"/>
                    <a:pt x="801" y="286"/>
                    <a:pt x="801" y="282"/>
                  </a:cubicBezTo>
                  <a:cubicBezTo>
                    <a:pt x="801" y="274"/>
                    <a:pt x="793" y="271"/>
                    <a:pt x="793" y="259"/>
                  </a:cubicBezTo>
                  <a:cubicBezTo>
                    <a:pt x="786" y="259"/>
                    <a:pt x="776" y="259"/>
                    <a:pt x="776" y="250"/>
                  </a:cubicBezTo>
                  <a:cubicBezTo>
                    <a:pt x="776" y="246"/>
                    <a:pt x="781" y="242"/>
                    <a:pt x="787" y="242"/>
                  </a:cubicBezTo>
                  <a:cubicBezTo>
                    <a:pt x="791" y="242"/>
                    <a:pt x="798" y="243"/>
                    <a:pt x="805" y="243"/>
                  </a:cubicBezTo>
                  <a:cubicBezTo>
                    <a:pt x="815" y="243"/>
                    <a:pt x="824" y="242"/>
                    <a:pt x="824" y="234"/>
                  </a:cubicBezTo>
                  <a:cubicBezTo>
                    <a:pt x="824" y="222"/>
                    <a:pt x="803" y="224"/>
                    <a:pt x="801" y="216"/>
                  </a:cubicBezTo>
                  <a:cubicBezTo>
                    <a:pt x="804" y="216"/>
                    <a:pt x="808" y="214"/>
                    <a:pt x="810" y="213"/>
                  </a:cubicBezTo>
                  <a:cubicBezTo>
                    <a:pt x="805" y="208"/>
                    <a:pt x="798" y="203"/>
                    <a:pt x="789" y="203"/>
                  </a:cubicBezTo>
                  <a:cubicBezTo>
                    <a:pt x="785" y="203"/>
                    <a:pt x="782" y="204"/>
                    <a:pt x="779" y="204"/>
                  </a:cubicBezTo>
                  <a:cubicBezTo>
                    <a:pt x="777" y="204"/>
                    <a:pt x="775" y="204"/>
                    <a:pt x="773" y="203"/>
                  </a:cubicBezTo>
                  <a:cubicBezTo>
                    <a:pt x="777" y="197"/>
                    <a:pt x="776" y="185"/>
                    <a:pt x="782" y="180"/>
                  </a:cubicBezTo>
                  <a:cubicBezTo>
                    <a:pt x="792" y="173"/>
                    <a:pt x="804" y="169"/>
                    <a:pt x="804" y="158"/>
                  </a:cubicBezTo>
                  <a:cubicBezTo>
                    <a:pt x="804" y="156"/>
                    <a:pt x="804" y="156"/>
                    <a:pt x="804" y="150"/>
                  </a:cubicBezTo>
                  <a:cubicBezTo>
                    <a:pt x="814" y="147"/>
                    <a:pt x="827" y="145"/>
                    <a:pt x="827" y="137"/>
                  </a:cubicBezTo>
                  <a:cubicBezTo>
                    <a:pt x="827" y="131"/>
                    <a:pt x="831" y="137"/>
                    <a:pt x="827" y="130"/>
                  </a:cubicBezTo>
                  <a:cubicBezTo>
                    <a:pt x="837" y="128"/>
                    <a:pt x="851" y="128"/>
                    <a:pt x="851" y="113"/>
                  </a:cubicBezTo>
                  <a:cubicBezTo>
                    <a:pt x="849" y="115"/>
                    <a:pt x="848" y="115"/>
                    <a:pt x="846" y="115"/>
                  </a:cubicBezTo>
                  <a:cubicBezTo>
                    <a:pt x="845" y="115"/>
                    <a:pt x="843" y="115"/>
                    <a:pt x="840" y="113"/>
                  </a:cubicBezTo>
                  <a:cubicBezTo>
                    <a:pt x="864" y="113"/>
                    <a:pt x="875" y="98"/>
                    <a:pt x="892" y="92"/>
                  </a:cubicBezTo>
                  <a:cubicBezTo>
                    <a:pt x="895" y="91"/>
                    <a:pt x="905" y="86"/>
                    <a:pt x="905" y="80"/>
                  </a:cubicBezTo>
                  <a:cubicBezTo>
                    <a:pt x="905" y="73"/>
                    <a:pt x="881" y="61"/>
                    <a:pt x="874" y="61"/>
                  </a:cubicBezTo>
                  <a:cubicBezTo>
                    <a:pt x="869" y="61"/>
                    <a:pt x="865" y="62"/>
                    <a:pt x="863" y="68"/>
                  </a:cubicBezTo>
                  <a:cubicBezTo>
                    <a:pt x="838" y="68"/>
                    <a:pt x="838" y="68"/>
                    <a:pt x="838" y="68"/>
                  </a:cubicBezTo>
                  <a:cubicBezTo>
                    <a:pt x="829" y="72"/>
                    <a:pt x="828" y="75"/>
                    <a:pt x="818" y="79"/>
                  </a:cubicBezTo>
                  <a:cubicBezTo>
                    <a:pt x="818" y="79"/>
                    <a:pt x="818" y="79"/>
                    <a:pt x="817" y="79"/>
                  </a:cubicBezTo>
                  <a:cubicBezTo>
                    <a:pt x="814" y="79"/>
                    <a:pt x="806" y="77"/>
                    <a:pt x="806" y="77"/>
                  </a:cubicBezTo>
                  <a:cubicBezTo>
                    <a:pt x="806" y="77"/>
                    <a:pt x="785" y="77"/>
                    <a:pt x="771" y="77"/>
                  </a:cubicBezTo>
                  <a:cubicBezTo>
                    <a:pt x="762" y="83"/>
                    <a:pt x="736" y="118"/>
                    <a:pt x="722" y="122"/>
                  </a:cubicBezTo>
                  <a:cubicBezTo>
                    <a:pt x="724" y="117"/>
                    <a:pt x="758" y="81"/>
                    <a:pt x="758" y="76"/>
                  </a:cubicBezTo>
                  <a:cubicBezTo>
                    <a:pt x="758" y="68"/>
                    <a:pt x="754" y="60"/>
                    <a:pt x="744" y="60"/>
                  </a:cubicBezTo>
                  <a:cubicBezTo>
                    <a:pt x="727" y="60"/>
                    <a:pt x="696" y="90"/>
                    <a:pt x="682" y="90"/>
                  </a:cubicBezTo>
                  <a:cubicBezTo>
                    <a:pt x="678" y="90"/>
                    <a:pt x="701" y="68"/>
                    <a:pt x="702" y="64"/>
                  </a:cubicBezTo>
                  <a:cubicBezTo>
                    <a:pt x="701" y="63"/>
                    <a:pt x="697" y="63"/>
                    <a:pt x="693" y="63"/>
                  </a:cubicBezTo>
                  <a:cubicBezTo>
                    <a:pt x="684" y="63"/>
                    <a:pt x="670" y="64"/>
                    <a:pt x="656" y="65"/>
                  </a:cubicBezTo>
                  <a:cubicBezTo>
                    <a:pt x="642" y="65"/>
                    <a:pt x="627" y="66"/>
                    <a:pt x="615" y="66"/>
                  </a:cubicBezTo>
                  <a:cubicBezTo>
                    <a:pt x="605" y="66"/>
                    <a:pt x="598" y="66"/>
                    <a:pt x="595" y="64"/>
                  </a:cubicBezTo>
                  <a:cubicBezTo>
                    <a:pt x="711" y="57"/>
                    <a:pt x="711" y="57"/>
                    <a:pt x="711" y="57"/>
                  </a:cubicBezTo>
                  <a:cubicBezTo>
                    <a:pt x="725" y="52"/>
                    <a:pt x="761" y="55"/>
                    <a:pt x="764" y="36"/>
                  </a:cubicBezTo>
                  <a:cubicBezTo>
                    <a:pt x="751" y="33"/>
                    <a:pt x="732" y="37"/>
                    <a:pt x="718" y="31"/>
                  </a:cubicBezTo>
                  <a:cubicBezTo>
                    <a:pt x="693" y="21"/>
                    <a:pt x="670" y="0"/>
                    <a:pt x="63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g1202a3850ce_0_581"/>
            <p:cNvSpPr/>
            <p:nvPr/>
          </p:nvSpPr>
          <p:spPr>
            <a:xfrm>
              <a:off x="1494" y="23"/>
              <a:ext cx="104" cy="69"/>
            </a:xfrm>
            <a:custGeom>
              <a:rect b="b" l="l" r="r" t="t"/>
              <a:pathLst>
                <a:path extrusionOk="0" h="29" w="44">
                  <a:moveTo>
                    <a:pt x="12" y="0"/>
                  </a:moveTo>
                  <a:cubicBezTo>
                    <a:pt x="7" y="0"/>
                    <a:pt x="0" y="3"/>
                    <a:pt x="0" y="11"/>
                  </a:cubicBezTo>
                  <a:cubicBezTo>
                    <a:pt x="0" y="17"/>
                    <a:pt x="6" y="29"/>
                    <a:pt x="11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1" y="29"/>
                    <a:pt x="43" y="28"/>
                    <a:pt x="44" y="19"/>
                  </a:cubicBezTo>
                  <a:cubicBezTo>
                    <a:pt x="30" y="15"/>
                    <a:pt x="26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g1202a3850ce_0_581"/>
            <p:cNvSpPr/>
            <p:nvPr/>
          </p:nvSpPr>
          <p:spPr>
            <a:xfrm>
              <a:off x="2770" y="-325"/>
              <a:ext cx="57" cy="34"/>
            </a:xfrm>
            <a:custGeom>
              <a:rect b="b" l="l" r="r" t="t"/>
              <a:pathLst>
                <a:path extrusionOk="0" h="14" w="24">
                  <a:moveTo>
                    <a:pt x="1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0" y="3"/>
                    <a:pt x="0" y="6"/>
                  </a:cubicBezTo>
                  <a:cubicBezTo>
                    <a:pt x="0" y="9"/>
                    <a:pt x="3" y="14"/>
                    <a:pt x="7" y="14"/>
                  </a:cubicBezTo>
                  <a:cubicBezTo>
                    <a:pt x="12" y="14"/>
                    <a:pt x="21" y="8"/>
                    <a:pt x="2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4"/>
                    <a:pt x="15" y="3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g1202a3850ce_0_581"/>
            <p:cNvSpPr/>
            <p:nvPr/>
          </p:nvSpPr>
          <p:spPr>
            <a:xfrm>
              <a:off x="1340" y="1057"/>
              <a:ext cx="234" cy="227"/>
            </a:xfrm>
            <a:custGeom>
              <a:rect b="b" l="l" r="r" t="t"/>
              <a:pathLst>
                <a:path extrusionOk="0" h="96" w="99">
                  <a:moveTo>
                    <a:pt x="50" y="0"/>
                  </a:moveTo>
                  <a:cubicBezTo>
                    <a:pt x="42" y="0"/>
                    <a:pt x="38" y="9"/>
                    <a:pt x="34" y="16"/>
                  </a:cubicBezTo>
                  <a:cubicBezTo>
                    <a:pt x="26" y="28"/>
                    <a:pt x="20" y="52"/>
                    <a:pt x="6" y="59"/>
                  </a:cubicBezTo>
                  <a:cubicBezTo>
                    <a:pt x="6" y="61"/>
                    <a:pt x="8" y="62"/>
                    <a:pt x="10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0" y="73"/>
                    <a:pt x="0" y="75"/>
                  </a:cubicBezTo>
                  <a:cubicBezTo>
                    <a:pt x="0" y="77"/>
                    <a:pt x="3" y="80"/>
                    <a:pt x="6" y="80"/>
                  </a:cubicBezTo>
                  <a:cubicBezTo>
                    <a:pt x="12" y="80"/>
                    <a:pt x="14" y="77"/>
                    <a:pt x="22" y="77"/>
                  </a:cubicBezTo>
                  <a:cubicBezTo>
                    <a:pt x="28" y="77"/>
                    <a:pt x="31" y="81"/>
                    <a:pt x="38" y="81"/>
                  </a:cubicBezTo>
                  <a:cubicBezTo>
                    <a:pt x="42" y="81"/>
                    <a:pt x="45" y="80"/>
                    <a:pt x="48" y="78"/>
                  </a:cubicBezTo>
                  <a:cubicBezTo>
                    <a:pt x="50" y="81"/>
                    <a:pt x="52" y="81"/>
                    <a:pt x="54" y="81"/>
                  </a:cubicBezTo>
                  <a:cubicBezTo>
                    <a:pt x="57" y="81"/>
                    <a:pt x="60" y="80"/>
                    <a:pt x="63" y="80"/>
                  </a:cubicBezTo>
                  <a:cubicBezTo>
                    <a:pt x="62" y="83"/>
                    <a:pt x="57" y="83"/>
                    <a:pt x="57" y="89"/>
                  </a:cubicBezTo>
                  <a:cubicBezTo>
                    <a:pt x="57" y="89"/>
                    <a:pt x="58" y="89"/>
                    <a:pt x="58" y="89"/>
                  </a:cubicBezTo>
                  <a:cubicBezTo>
                    <a:pt x="59" y="89"/>
                    <a:pt x="60" y="89"/>
                    <a:pt x="61" y="89"/>
                  </a:cubicBezTo>
                  <a:cubicBezTo>
                    <a:pt x="67" y="89"/>
                    <a:pt x="72" y="81"/>
                    <a:pt x="76" y="74"/>
                  </a:cubicBezTo>
                  <a:cubicBezTo>
                    <a:pt x="80" y="79"/>
                    <a:pt x="77" y="89"/>
                    <a:pt x="81" y="89"/>
                  </a:cubicBezTo>
                  <a:cubicBezTo>
                    <a:pt x="83" y="89"/>
                    <a:pt x="84" y="90"/>
                    <a:pt x="85" y="90"/>
                  </a:cubicBezTo>
                  <a:cubicBezTo>
                    <a:pt x="85" y="92"/>
                    <a:pt x="86" y="96"/>
                    <a:pt x="90" y="96"/>
                  </a:cubicBezTo>
                  <a:cubicBezTo>
                    <a:pt x="95" y="96"/>
                    <a:pt x="99" y="90"/>
                    <a:pt x="99" y="83"/>
                  </a:cubicBezTo>
                  <a:cubicBezTo>
                    <a:pt x="99" y="78"/>
                    <a:pt x="95" y="79"/>
                    <a:pt x="95" y="72"/>
                  </a:cubicBezTo>
                  <a:cubicBezTo>
                    <a:pt x="92" y="74"/>
                    <a:pt x="93" y="75"/>
                    <a:pt x="88" y="75"/>
                  </a:cubicBezTo>
                  <a:cubicBezTo>
                    <a:pt x="88" y="72"/>
                    <a:pt x="84" y="70"/>
                    <a:pt x="84" y="67"/>
                  </a:cubicBezTo>
                  <a:cubicBezTo>
                    <a:pt x="84" y="65"/>
                    <a:pt x="89" y="64"/>
                    <a:pt x="90" y="59"/>
                  </a:cubicBezTo>
                  <a:cubicBezTo>
                    <a:pt x="87" y="59"/>
                    <a:pt x="85" y="60"/>
                    <a:pt x="84" y="61"/>
                  </a:cubicBezTo>
                  <a:cubicBezTo>
                    <a:pt x="84" y="53"/>
                    <a:pt x="84" y="48"/>
                    <a:pt x="84" y="43"/>
                  </a:cubicBezTo>
                  <a:cubicBezTo>
                    <a:pt x="83" y="44"/>
                    <a:pt x="81" y="44"/>
                    <a:pt x="78" y="44"/>
                  </a:cubicBezTo>
                  <a:cubicBezTo>
                    <a:pt x="75" y="44"/>
                    <a:pt x="72" y="44"/>
                    <a:pt x="69" y="43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3"/>
                    <a:pt x="63" y="43"/>
                  </a:cubicBezTo>
                  <a:cubicBezTo>
                    <a:pt x="53" y="43"/>
                    <a:pt x="53" y="43"/>
                    <a:pt x="53" y="43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4" y="33"/>
                    <a:pt x="50" y="33"/>
                    <a:pt x="47" y="33"/>
                  </a:cubicBezTo>
                  <a:cubicBezTo>
                    <a:pt x="44" y="33"/>
                    <a:pt x="44" y="36"/>
                    <a:pt x="39" y="37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43" y="23"/>
                    <a:pt x="54" y="17"/>
                    <a:pt x="54" y="5"/>
                  </a:cubicBezTo>
                  <a:cubicBezTo>
                    <a:pt x="54" y="3"/>
                    <a:pt x="52" y="0"/>
                    <a:pt x="5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1378;g1202a3850ce_0_581"/>
            <p:cNvSpPr/>
            <p:nvPr/>
          </p:nvSpPr>
          <p:spPr>
            <a:xfrm>
              <a:off x="8308" y="-398"/>
              <a:ext cx="275" cy="107"/>
            </a:xfrm>
            <a:custGeom>
              <a:rect b="b" l="l" r="r" t="t"/>
              <a:pathLst>
                <a:path extrusionOk="0" h="45" w="116">
                  <a:moveTo>
                    <a:pt x="24" y="0"/>
                  </a:moveTo>
                  <a:cubicBezTo>
                    <a:pt x="13" y="0"/>
                    <a:pt x="0" y="9"/>
                    <a:pt x="0" y="22"/>
                  </a:cubicBezTo>
                  <a:cubicBezTo>
                    <a:pt x="0" y="34"/>
                    <a:pt x="13" y="45"/>
                    <a:pt x="26" y="45"/>
                  </a:cubicBezTo>
                  <a:cubicBezTo>
                    <a:pt x="32" y="45"/>
                    <a:pt x="34" y="41"/>
                    <a:pt x="38" y="37"/>
                  </a:cubicBezTo>
                  <a:cubicBezTo>
                    <a:pt x="41" y="41"/>
                    <a:pt x="43" y="43"/>
                    <a:pt x="47" y="43"/>
                  </a:cubicBezTo>
                  <a:cubicBezTo>
                    <a:pt x="53" y="43"/>
                    <a:pt x="56" y="38"/>
                    <a:pt x="59" y="38"/>
                  </a:cubicBezTo>
                  <a:cubicBezTo>
                    <a:pt x="63" y="38"/>
                    <a:pt x="65" y="35"/>
                    <a:pt x="70" y="35"/>
                  </a:cubicBezTo>
                  <a:cubicBezTo>
                    <a:pt x="73" y="35"/>
                    <a:pt x="75" y="40"/>
                    <a:pt x="79" y="40"/>
                  </a:cubicBezTo>
                  <a:cubicBezTo>
                    <a:pt x="85" y="40"/>
                    <a:pt x="88" y="35"/>
                    <a:pt x="92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1"/>
                    <a:pt x="114" y="25"/>
                    <a:pt x="116" y="17"/>
                  </a:cubicBezTo>
                  <a:cubicBezTo>
                    <a:pt x="105" y="14"/>
                    <a:pt x="74" y="3"/>
                    <a:pt x="64" y="3"/>
                  </a:cubicBezTo>
                  <a:cubicBezTo>
                    <a:pt x="58" y="3"/>
                    <a:pt x="55" y="9"/>
                    <a:pt x="55" y="17"/>
                  </a:cubicBezTo>
                  <a:cubicBezTo>
                    <a:pt x="41" y="17"/>
                    <a:pt x="40" y="0"/>
                    <a:pt x="2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g1202a3850ce_0_581"/>
            <p:cNvSpPr/>
            <p:nvPr/>
          </p:nvSpPr>
          <p:spPr>
            <a:xfrm>
              <a:off x="-721" y="1877"/>
              <a:ext cx="1426" cy="958"/>
            </a:xfrm>
            <a:custGeom>
              <a:rect b="b" l="l" r="r" t="t"/>
              <a:pathLst>
                <a:path extrusionOk="0" h="405" w="603">
                  <a:moveTo>
                    <a:pt x="296" y="104"/>
                  </a:moveTo>
                  <a:cubicBezTo>
                    <a:pt x="297" y="108"/>
                    <a:pt x="297" y="108"/>
                    <a:pt x="297" y="108"/>
                  </a:cubicBezTo>
                  <a:cubicBezTo>
                    <a:pt x="298" y="108"/>
                    <a:pt x="298" y="109"/>
                    <a:pt x="298" y="109"/>
                  </a:cubicBezTo>
                  <a:cubicBezTo>
                    <a:pt x="298" y="107"/>
                    <a:pt x="297" y="106"/>
                    <a:pt x="296" y="104"/>
                  </a:cubicBezTo>
                  <a:moveTo>
                    <a:pt x="296" y="103"/>
                  </a:moveTo>
                  <a:cubicBezTo>
                    <a:pt x="296" y="104"/>
                    <a:pt x="296" y="104"/>
                    <a:pt x="296" y="104"/>
                  </a:cubicBezTo>
                  <a:cubicBezTo>
                    <a:pt x="296" y="103"/>
                    <a:pt x="296" y="103"/>
                    <a:pt x="296" y="103"/>
                  </a:cubicBezTo>
                  <a:moveTo>
                    <a:pt x="3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6"/>
                    <a:pt x="9" y="19"/>
                    <a:pt x="13" y="29"/>
                  </a:cubicBezTo>
                  <a:cubicBezTo>
                    <a:pt x="17" y="35"/>
                    <a:pt x="16" y="50"/>
                    <a:pt x="22" y="54"/>
                  </a:cubicBezTo>
                  <a:cubicBezTo>
                    <a:pt x="32" y="60"/>
                    <a:pt x="40" y="71"/>
                    <a:pt x="48" y="82"/>
                  </a:cubicBezTo>
                  <a:cubicBezTo>
                    <a:pt x="51" y="86"/>
                    <a:pt x="47" y="87"/>
                    <a:pt x="43" y="87"/>
                  </a:cubicBezTo>
                  <a:cubicBezTo>
                    <a:pt x="41" y="87"/>
                    <a:pt x="39" y="87"/>
                    <a:pt x="38" y="87"/>
                  </a:cubicBezTo>
                  <a:cubicBezTo>
                    <a:pt x="43" y="95"/>
                    <a:pt x="55" y="93"/>
                    <a:pt x="62" y="101"/>
                  </a:cubicBezTo>
                  <a:cubicBezTo>
                    <a:pt x="67" y="106"/>
                    <a:pt x="71" y="112"/>
                    <a:pt x="77" y="118"/>
                  </a:cubicBezTo>
                  <a:cubicBezTo>
                    <a:pt x="77" y="131"/>
                    <a:pt x="77" y="131"/>
                    <a:pt x="77" y="131"/>
                  </a:cubicBezTo>
                  <a:cubicBezTo>
                    <a:pt x="79" y="134"/>
                    <a:pt x="79" y="134"/>
                    <a:pt x="83" y="136"/>
                  </a:cubicBezTo>
                  <a:cubicBezTo>
                    <a:pt x="88" y="140"/>
                    <a:pt x="93" y="152"/>
                    <a:pt x="103" y="152"/>
                  </a:cubicBezTo>
                  <a:cubicBezTo>
                    <a:pt x="103" y="154"/>
                    <a:pt x="111" y="164"/>
                    <a:pt x="112" y="164"/>
                  </a:cubicBezTo>
                  <a:cubicBezTo>
                    <a:pt x="113" y="164"/>
                    <a:pt x="115" y="158"/>
                    <a:pt x="115" y="156"/>
                  </a:cubicBezTo>
                  <a:cubicBezTo>
                    <a:pt x="115" y="152"/>
                    <a:pt x="111" y="146"/>
                    <a:pt x="107" y="146"/>
                  </a:cubicBezTo>
                  <a:cubicBezTo>
                    <a:pt x="106" y="146"/>
                    <a:pt x="105" y="146"/>
                    <a:pt x="105" y="147"/>
                  </a:cubicBezTo>
                  <a:cubicBezTo>
                    <a:pt x="95" y="140"/>
                    <a:pt x="92" y="127"/>
                    <a:pt x="88" y="114"/>
                  </a:cubicBezTo>
                  <a:cubicBezTo>
                    <a:pt x="84" y="103"/>
                    <a:pt x="74" y="97"/>
                    <a:pt x="70" y="85"/>
                  </a:cubicBezTo>
                  <a:cubicBezTo>
                    <a:pt x="67" y="76"/>
                    <a:pt x="66" y="71"/>
                    <a:pt x="59" y="63"/>
                  </a:cubicBezTo>
                  <a:cubicBezTo>
                    <a:pt x="53" y="58"/>
                    <a:pt x="47" y="58"/>
                    <a:pt x="43" y="50"/>
                  </a:cubicBezTo>
                  <a:cubicBezTo>
                    <a:pt x="39" y="41"/>
                    <a:pt x="33" y="34"/>
                    <a:pt x="33" y="23"/>
                  </a:cubicBezTo>
                  <a:cubicBezTo>
                    <a:pt x="33" y="22"/>
                    <a:pt x="33" y="18"/>
                    <a:pt x="34" y="16"/>
                  </a:cubicBezTo>
                  <a:cubicBezTo>
                    <a:pt x="41" y="23"/>
                    <a:pt x="50" y="23"/>
                    <a:pt x="59" y="27"/>
                  </a:cubicBezTo>
                  <a:cubicBezTo>
                    <a:pt x="63" y="29"/>
                    <a:pt x="62" y="41"/>
                    <a:pt x="67" y="45"/>
                  </a:cubicBezTo>
                  <a:cubicBezTo>
                    <a:pt x="71" y="50"/>
                    <a:pt x="70" y="59"/>
                    <a:pt x="75" y="64"/>
                  </a:cubicBezTo>
                  <a:cubicBezTo>
                    <a:pt x="80" y="70"/>
                    <a:pt x="86" y="75"/>
                    <a:pt x="93" y="82"/>
                  </a:cubicBezTo>
                  <a:cubicBezTo>
                    <a:pt x="93" y="82"/>
                    <a:pt x="94" y="81"/>
                    <a:pt x="94" y="81"/>
                  </a:cubicBezTo>
                  <a:cubicBezTo>
                    <a:pt x="95" y="81"/>
                    <a:pt x="96" y="82"/>
                    <a:pt x="98" y="82"/>
                  </a:cubicBezTo>
                  <a:cubicBezTo>
                    <a:pt x="98" y="95"/>
                    <a:pt x="115" y="96"/>
                    <a:pt x="119" y="105"/>
                  </a:cubicBezTo>
                  <a:cubicBezTo>
                    <a:pt x="122" y="111"/>
                    <a:pt x="118" y="117"/>
                    <a:pt x="123" y="121"/>
                  </a:cubicBezTo>
                  <a:cubicBezTo>
                    <a:pt x="128" y="126"/>
                    <a:pt x="136" y="128"/>
                    <a:pt x="142" y="133"/>
                  </a:cubicBezTo>
                  <a:cubicBezTo>
                    <a:pt x="153" y="145"/>
                    <a:pt x="171" y="160"/>
                    <a:pt x="178" y="179"/>
                  </a:cubicBezTo>
                  <a:cubicBezTo>
                    <a:pt x="179" y="183"/>
                    <a:pt x="183" y="185"/>
                    <a:pt x="183" y="192"/>
                  </a:cubicBezTo>
                  <a:cubicBezTo>
                    <a:pt x="183" y="197"/>
                    <a:pt x="178" y="201"/>
                    <a:pt x="178" y="206"/>
                  </a:cubicBezTo>
                  <a:cubicBezTo>
                    <a:pt x="178" y="211"/>
                    <a:pt x="181" y="217"/>
                    <a:pt x="185" y="217"/>
                  </a:cubicBezTo>
                  <a:cubicBezTo>
                    <a:pt x="187" y="224"/>
                    <a:pt x="203" y="227"/>
                    <a:pt x="210" y="234"/>
                  </a:cubicBezTo>
                  <a:cubicBezTo>
                    <a:pt x="211" y="235"/>
                    <a:pt x="212" y="236"/>
                    <a:pt x="216" y="237"/>
                  </a:cubicBezTo>
                  <a:cubicBezTo>
                    <a:pt x="222" y="241"/>
                    <a:pt x="226" y="240"/>
                    <a:pt x="233" y="243"/>
                  </a:cubicBezTo>
                  <a:cubicBezTo>
                    <a:pt x="240" y="246"/>
                    <a:pt x="242" y="253"/>
                    <a:pt x="249" y="255"/>
                  </a:cubicBezTo>
                  <a:cubicBezTo>
                    <a:pt x="251" y="255"/>
                    <a:pt x="252" y="255"/>
                    <a:pt x="253" y="255"/>
                  </a:cubicBezTo>
                  <a:cubicBezTo>
                    <a:pt x="254" y="255"/>
                    <a:pt x="255" y="255"/>
                    <a:pt x="256" y="255"/>
                  </a:cubicBezTo>
                  <a:cubicBezTo>
                    <a:pt x="257" y="255"/>
                    <a:pt x="258" y="255"/>
                    <a:pt x="260" y="255"/>
                  </a:cubicBezTo>
                  <a:cubicBezTo>
                    <a:pt x="261" y="255"/>
                    <a:pt x="263" y="255"/>
                    <a:pt x="265" y="256"/>
                  </a:cubicBezTo>
                  <a:cubicBezTo>
                    <a:pt x="270" y="259"/>
                    <a:pt x="288" y="271"/>
                    <a:pt x="294" y="271"/>
                  </a:cubicBezTo>
                  <a:cubicBezTo>
                    <a:pt x="296" y="271"/>
                    <a:pt x="298" y="271"/>
                    <a:pt x="300" y="271"/>
                  </a:cubicBezTo>
                  <a:cubicBezTo>
                    <a:pt x="302" y="271"/>
                    <a:pt x="304" y="271"/>
                    <a:pt x="306" y="272"/>
                  </a:cubicBezTo>
                  <a:cubicBezTo>
                    <a:pt x="308" y="273"/>
                    <a:pt x="313" y="277"/>
                    <a:pt x="317" y="277"/>
                  </a:cubicBezTo>
                  <a:cubicBezTo>
                    <a:pt x="326" y="277"/>
                    <a:pt x="327" y="266"/>
                    <a:pt x="337" y="266"/>
                  </a:cubicBezTo>
                  <a:cubicBezTo>
                    <a:pt x="341" y="266"/>
                    <a:pt x="344" y="268"/>
                    <a:pt x="349" y="271"/>
                  </a:cubicBezTo>
                  <a:cubicBezTo>
                    <a:pt x="352" y="271"/>
                    <a:pt x="352" y="271"/>
                    <a:pt x="352" y="271"/>
                  </a:cubicBezTo>
                  <a:cubicBezTo>
                    <a:pt x="366" y="278"/>
                    <a:pt x="368" y="290"/>
                    <a:pt x="385" y="298"/>
                  </a:cubicBezTo>
                  <a:cubicBezTo>
                    <a:pt x="395" y="303"/>
                    <a:pt x="402" y="300"/>
                    <a:pt x="413" y="305"/>
                  </a:cubicBezTo>
                  <a:cubicBezTo>
                    <a:pt x="419" y="308"/>
                    <a:pt x="425" y="314"/>
                    <a:pt x="435" y="314"/>
                  </a:cubicBezTo>
                  <a:cubicBezTo>
                    <a:pt x="438" y="314"/>
                    <a:pt x="441" y="311"/>
                    <a:pt x="445" y="311"/>
                  </a:cubicBezTo>
                  <a:cubicBezTo>
                    <a:pt x="446" y="311"/>
                    <a:pt x="447" y="311"/>
                    <a:pt x="448" y="311"/>
                  </a:cubicBezTo>
                  <a:cubicBezTo>
                    <a:pt x="451" y="324"/>
                    <a:pt x="460" y="329"/>
                    <a:pt x="468" y="337"/>
                  </a:cubicBezTo>
                  <a:cubicBezTo>
                    <a:pt x="471" y="340"/>
                    <a:pt x="474" y="341"/>
                    <a:pt x="475" y="346"/>
                  </a:cubicBezTo>
                  <a:cubicBezTo>
                    <a:pt x="478" y="354"/>
                    <a:pt x="473" y="362"/>
                    <a:pt x="481" y="367"/>
                  </a:cubicBezTo>
                  <a:cubicBezTo>
                    <a:pt x="486" y="367"/>
                    <a:pt x="486" y="367"/>
                    <a:pt x="486" y="367"/>
                  </a:cubicBezTo>
                  <a:cubicBezTo>
                    <a:pt x="485" y="366"/>
                    <a:pt x="485" y="364"/>
                    <a:pt x="486" y="362"/>
                  </a:cubicBezTo>
                  <a:cubicBezTo>
                    <a:pt x="486" y="362"/>
                    <a:pt x="504" y="373"/>
                    <a:pt x="506" y="376"/>
                  </a:cubicBezTo>
                  <a:cubicBezTo>
                    <a:pt x="508" y="381"/>
                    <a:pt x="508" y="386"/>
                    <a:pt x="515" y="387"/>
                  </a:cubicBezTo>
                  <a:cubicBezTo>
                    <a:pt x="515" y="388"/>
                    <a:pt x="517" y="391"/>
                    <a:pt x="518" y="391"/>
                  </a:cubicBezTo>
                  <a:cubicBezTo>
                    <a:pt x="520" y="391"/>
                    <a:pt x="525" y="389"/>
                    <a:pt x="528" y="389"/>
                  </a:cubicBezTo>
                  <a:cubicBezTo>
                    <a:pt x="531" y="389"/>
                    <a:pt x="533" y="390"/>
                    <a:pt x="534" y="391"/>
                  </a:cubicBezTo>
                  <a:cubicBezTo>
                    <a:pt x="538" y="395"/>
                    <a:pt x="543" y="405"/>
                    <a:pt x="552" y="405"/>
                  </a:cubicBezTo>
                  <a:cubicBezTo>
                    <a:pt x="556" y="405"/>
                    <a:pt x="559" y="403"/>
                    <a:pt x="560" y="397"/>
                  </a:cubicBezTo>
                  <a:cubicBezTo>
                    <a:pt x="559" y="397"/>
                    <a:pt x="556" y="395"/>
                    <a:pt x="556" y="393"/>
                  </a:cubicBezTo>
                  <a:cubicBezTo>
                    <a:pt x="556" y="389"/>
                    <a:pt x="570" y="379"/>
                    <a:pt x="574" y="379"/>
                  </a:cubicBezTo>
                  <a:cubicBezTo>
                    <a:pt x="580" y="379"/>
                    <a:pt x="581" y="386"/>
                    <a:pt x="587" y="388"/>
                  </a:cubicBezTo>
                  <a:cubicBezTo>
                    <a:pt x="586" y="391"/>
                    <a:pt x="584" y="392"/>
                    <a:pt x="584" y="394"/>
                  </a:cubicBezTo>
                  <a:cubicBezTo>
                    <a:pt x="584" y="395"/>
                    <a:pt x="589" y="397"/>
                    <a:pt x="590" y="398"/>
                  </a:cubicBezTo>
                  <a:cubicBezTo>
                    <a:pt x="590" y="398"/>
                    <a:pt x="590" y="398"/>
                    <a:pt x="590" y="398"/>
                  </a:cubicBezTo>
                  <a:cubicBezTo>
                    <a:pt x="590" y="398"/>
                    <a:pt x="591" y="398"/>
                    <a:pt x="591" y="397"/>
                  </a:cubicBezTo>
                  <a:cubicBezTo>
                    <a:pt x="593" y="396"/>
                    <a:pt x="597" y="392"/>
                    <a:pt x="600" y="389"/>
                  </a:cubicBezTo>
                  <a:cubicBezTo>
                    <a:pt x="602" y="387"/>
                    <a:pt x="603" y="386"/>
                    <a:pt x="603" y="385"/>
                  </a:cubicBezTo>
                  <a:cubicBezTo>
                    <a:pt x="595" y="379"/>
                    <a:pt x="588" y="368"/>
                    <a:pt x="574" y="368"/>
                  </a:cubicBezTo>
                  <a:cubicBezTo>
                    <a:pt x="561" y="368"/>
                    <a:pt x="554" y="379"/>
                    <a:pt x="540" y="379"/>
                  </a:cubicBezTo>
                  <a:cubicBezTo>
                    <a:pt x="531" y="379"/>
                    <a:pt x="531" y="369"/>
                    <a:pt x="525" y="366"/>
                  </a:cubicBezTo>
                  <a:cubicBezTo>
                    <a:pt x="517" y="362"/>
                    <a:pt x="506" y="357"/>
                    <a:pt x="506" y="346"/>
                  </a:cubicBezTo>
                  <a:cubicBezTo>
                    <a:pt x="506" y="337"/>
                    <a:pt x="506" y="326"/>
                    <a:pt x="506" y="313"/>
                  </a:cubicBezTo>
                  <a:cubicBezTo>
                    <a:pt x="509" y="308"/>
                    <a:pt x="510" y="295"/>
                    <a:pt x="510" y="290"/>
                  </a:cubicBezTo>
                  <a:cubicBezTo>
                    <a:pt x="510" y="288"/>
                    <a:pt x="510" y="285"/>
                    <a:pt x="510" y="282"/>
                  </a:cubicBezTo>
                  <a:cubicBezTo>
                    <a:pt x="500" y="280"/>
                    <a:pt x="497" y="271"/>
                    <a:pt x="484" y="271"/>
                  </a:cubicBezTo>
                  <a:cubicBezTo>
                    <a:pt x="466" y="271"/>
                    <a:pt x="452" y="274"/>
                    <a:pt x="434" y="274"/>
                  </a:cubicBezTo>
                  <a:cubicBezTo>
                    <a:pt x="431" y="274"/>
                    <a:pt x="428" y="272"/>
                    <a:pt x="428" y="269"/>
                  </a:cubicBezTo>
                  <a:cubicBezTo>
                    <a:pt x="428" y="268"/>
                    <a:pt x="428" y="267"/>
                    <a:pt x="428" y="266"/>
                  </a:cubicBezTo>
                  <a:cubicBezTo>
                    <a:pt x="431" y="263"/>
                    <a:pt x="437" y="261"/>
                    <a:pt x="437" y="255"/>
                  </a:cubicBezTo>
                  <a:cubicBezTo>
                    <a:pt x="437" y="248"/>
                    <a:pt x="437" y="236"/>
                    <a:pt x="437" y="230"/>
                  </a:cubicBezTo>
                  <a:cubicBezTo>
                    <a:pt x="439" y="230"/>
                    <a:pt x="440" y="230"/>
                    <a:pt x="442" y="230"/>
                  </a:cubicBezTo>
                  <a:cubicBezTo>
                    <a:pt x="442" y="231"/>
                    <a:pt x="442" y="233"/>
                    <a:pt x="442" y="234"/>
                  </a:cubicBezTo>
                  <a:cubicBezTo>
                    <a:pt x="445" y="228"/>
                    <a:pt x="448" y="225"/>
                    <a:pt x="448" y="216"/>
                  </a:cubicBezTo>
                  <a:cubicBezTo>
                    <a:pt x="448" y="206"/>
                    <a:pt x="457" y="197"/>
                    <a:pt x="457" y="189"/>
                  </a:cubicBezTo>
                  <a:cubicBezTo>
                    <a:pt x="457" y="188"/>
                    <a:pt x="457" y="186"/>
                    <a:pt x="457" y="185"/>
                  </a:cubicBezTo>
                  <a:cubicBezTo>
                    <a:pt x="454" y="185"/>
                    <a:pt x="447" y="184"/>
                    <a:pt x="445" y="184"/>
                  </a:cubicBezTo>
                  <a:cubicBezTo>
                    <a:pt x="443" y="183"/>
                    <a:pt x="439" y="182"/>
                    <a:pt x="434" y="182"/>
                  </a:cubicBezTo>
                  <a:cubicBezTo>
                    <a:pt x="420" y="182"/>
                    <a:pt x="402" y="187"/>
                    <a:pt x="402" y="203"/>
                  </a:cubicBezTo>
                  <a:cubicBezTo>
                    <a:pt x="402" y="211"/>
                    <a:pt x="393" y="217"/>
                    <a:pt x="391" y="224"/>
                  </a:cubicBezTo>
                  <a:cubicBezTo>
                    <a:pt x="391" y="226"/>
                    <a:pt x="388" y="232"/>
                    <a:pt x="384" y="232"/>
                  </a:cubicBezTo>
                  <a:cubicBezTo>
                    <a:pt x="382" y="232"/>
                    <a:pt x="380" y="229"/>
                    <a:pt x="374" y="229"/>
                  </a:cubicBezTo>
                  <a:cubicBezTo>
                    <a:pt x="363" y="229"/>
                    <a:pt x="355" y="236"/>
                    <a:pt x="345" y="236"/>
                  </a:cubicBezTo>
                  <a:cubicBezTo>
                    <a:pt x="341" y="236"/>
                    <a:pt x="341" y="232"/>
                    <a:pt x="336" y="230"/>
                  </a:cubicBezTo>
                  <a:cubicBezTo>
                    <a:pt x="322" y="226"/>
                    <a:pt x="322" y="217"/>
                    <a:pt x="313" y="207"/>
                  </a:cubicBezTo>
                  <a:cubicBezTo>
                    <a:pt x="309" y="204"/>
                    <a:pt x="302" y="196"/>
                    <a:pt x="300" y="192"/>
                  </a:cubicBezTo>
                  <a:cubicBezTo>
                    <a:pt x="298" y="187"/>
                    <a:pt x="301" y="184"/>
                    <a:pt x="298" y="179"/>
                  </a:cubicBezTo>
                  <a:cubicBezTo>
                    <a:pt x="297" y="177"/>
                    <a:pt x="293" y="173"/>
                    <a:pt x="294" y="169"/>
                  </a:cubicBezTo>
                  <a:cubicBezTo>
                    <a:pt x="294" y="139"/>
                    <a:pt x="294" y="139"/>
                    <a:pt x="294" y="139"/>
                  </a:cubicBezTo>
                  <a:cubicBezTo>
                    <a:pt x="296" y="131"/>
                    <a:pt x="300" y="128"/>
                    <a:pt x="300" y="118"/>
                  </a:cubicBezTo>
                  <a:cubicBezTo>
                    <a:pt x="300" y="115"/>
                    <a:pt x="298" y="113"/>
                    <a:pt x="297" y="110"/>
                  </a:cubicBezTo>
                  <a:cubicBezTo>
                    <a:pt x="297" y="108"/>
                    <a:pt x="297" y="108"/>
                    <a:pt x="297" y="108"/>
                  </a:cubicBezTo>
                  <a:cubicBezTo>
                    <a:pt x="288" y="107"/>
                    <a:pt x="276" y="105"/>
                    <a:pt x="272" y="101"/>
                  </a:cubicBezTo>
                  <a:cubicBezTo>
                    <a:pt x="255" y="84"/>
                    <a:pt x="256" y="45"/>
                    <a:pt x="225" y="45"/>
                  </a:cubicBezTo>
                  <a:cubicBezTo>
                    <a:pt x="213" y="45"/>
                    <a:pt x="216" y="60"/>
                    <a:pt x="206" y="60"/>
                  </a:cubicBezTo>
                  <a:cubicBezTo>
                    <a:pt x="195" y="60"/>
                    <a:pt x="187" y="42"/>
                    <a:pt x="182" y="35"/>
                  </a:cubicBezTo>
                  <a:cubicBezTo>
                    <a:pt x="173" y="19"/>
                    <a:pt x="163" y="17"/>
                    <a:pt x="145" y="13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g1202a3850ce_0_581"/>
            <p:cNvSpPr/>
            <p:nvPr/>
          </p:nvSpPr>
          <p:spPr>
            <a:xfrm>
              <a:off x="532" y="986"/>
              <a:ext cx="43" cy="21"/>
            </a:xfrm>
            <a:custGeom>
              <a:rect b="b" l="l" r="r" t="t"/>
              <a:pathLst>
                <a:path extrusionOk="0" h="9" w="18"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3" y="7"/>
                    <a:pt x="10" y="9"/>
                    <a:pt x="15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8" y="9"/>
                    <a:pt x="18" y="9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g1202a3850ce_0_581"/>
            <p:cNvSpPr/>
            <p:nvPr/>
          </p:nvSpPr>
          <p:spPr>
            <a:xfrm>
              <a:off x="-1118" y="1104"/>
              <a:ext cx="168" cy="109"/>
            </a:xfrm>
            <a:custGeom>
              <a:rect b="b" l="l" r="r" t="t"/>
              <a:pathLst>
                <a:path extrusionOk="0" h="46" w="71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8" y="4"/>
                    <a:pt x="10" y="5"/>
                  </a:cubicBezTo>
                  <a:cubicBezTo>
                    <a:pt x="10" y="6"/>
                    <a:pt x="8" y="9"/>
                    <a:pt x="5" y="10"/>
                  </a:cubicBezTo>
                  <a:cubicBezTo>
                    <a:pt x="7" y="16"/>
                    <a:pt x="22" y="21"/>
                    <a:pt x="32" y="21"/>
                  </a:cubicBezTo>
                  <a:cubicBezTo>
                    <a:pt x="31" y="23"/>
                    <a:pt x="28" y="23"/>
                    <a:pt x="27" y="26"/>
                  </a:cubicBezTo>
                  <a:cubicBezTo>
                    <a:pt x="36" y="32"/>
                    <a:pt x="54" y="46"/>
                    <a:pt x="66" y="46"/>
                  </a:cubicBezTo>
                  <a:cubicBezTo>
                    <a:pt x="68" y="46"/>
                    <a:pt x="69" y="46"/>
                    <a:pt x="71" y="46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57" y="28"/>
                    <a:pt x="45" y="15"/>
                    <a:pt x="22" y="7"/>
                  </a:cubicBezTo>
                  <a:cubicBezTo>
                    <a:pt x="18" y="6"/>
                    <a:pt x="13" y="0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g1202a3850ce_0_581"/>
            <p:cNvSpPr/>
            <p:nvPr/>
          </p:nvSpPr>
          <p:spPr>
            <a:xfrm>
              <a:off x="-1283" y="948"/>
              <a:ext cx="59" cy="85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" y="7"/>
                    <a:pt x="4" y="13"/>
                    <a:pt x="6" y="13"/>
                  </a:cubicBezTo>
                  <a:cubicBezTo>
                    <a:pt x="9" y="13"/>
                    <a:pt x="10" y="19"/>
                    <a:pt x="14" y="20"/>
                  </a:cubicBezTo>
                  <a:cubicBezTo>
                    <a:pt x="14" y="21"/>
                    <a:pt x="12" y="23"/>
                    <a:pt x="12" y="26"/>
                  </a:cubicBezTo>
                  <a:cubicBezTo>
                    <a:pt x="12" y="30"/>
                    <a:pt x="15" y="36"/>
                    <a:pt x="20" y="36"/>
                  </a:cubicBezTo>
                  <a:cubicBezTo>
                    <a:pt x="25" y="36"/>
                    <a:pt x="15" y="28"/>
                    <a:pt x="15" y="26"/>
                  </a:cubicBezTo>
                  <a:cubicBezTo>
                    <a:pt x="15" y="24"/>
                    <a:pt x="18" y="23"/>
                    <a:pt x="18" y="21"/>
                  </a:cubicBezTo>
                  <a:cubicBezTo>
                    <a:pt x="18" y="18"/>
                    <a:pt x="15" y="17"/>
                    <a:pt x="15" y="14"/>
                  </a:cubicBezTo>
                  <a:cubicBezTo>
                    <a:pt x="15" y="9"/>
                    <a:pt x="16" y="6"/>
                    <a:pt x="15" y="3"/>
                  </a:cubicBezTo>
                  <a:cubicBezTo>
                    <a:pt x="14" y="5"/>
                    <a:pt x="12" y="10"/>
                    <a:pt x="8" y="10"/>
                  </a:cubicBezTo>
                  <a:cubicBezTo>
                    <a:pt x="5" y="10"/>
                    <a:pt x="12" y="4"/>
                    <a:pt x="12" y="3"/>
                  </a:cubicBezTo>
                  <a:cubicBezTo>
                    <a:pt x="7" y="3"/>
                    <a:pt x="4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g1202a3850ce_0_581"/>
            <p:cNvSpPr/>
            <p:nvPr/>
          </p:nvSpPr>
          <p:spPr>
            <a:xfrm>
              <a:off x="-2047" y="759"/>
              <a:ext cx="76" cy="49"/>
            </a:xfrm>
            <a:custGeom>
              <a:rect b="b" l="l" r="r" t="t"/>
              <a:pathLst>
                <a:path extrusionOk="0" h="21" w="32">
                  <a:moveTo>
                    <a:pt x="32" y="0"/>
                  </a:moveTo>
                  <a:cubicBezTo>
                    <a:pt x="29" y="0"/>
                    <a:pt x="29" y="0"/>
                    <a:pt x="25" y="0"/>
                  </a:cubicBezTo>
                  <a:cubicBezTo>
                    <a:pt x="16" y="0"/>
                    <a:pt x="9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" y="17"/>
                    <a:pt x="6" y="17"/>
                    <a:pt x="11" y="21"/>
                  </a:cubicBezTo>
                  <a:cubicBezTo>
                    <a:pt x="19" y="15"/>
                    <a:pt x="22" y="11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g1202a3850ce_0_581"/>
            <p:cNvSpPr/>
            <p:nvPr/>
          </p:nvSpPr>
          <p:spPr>
            <a:xfrm>
              <a:off x="3881" y="1648"/>
              <a:ext cx="97" cy="59"/>
            </a:xfrm>
            <a:custGeom>
              <a:rect b="b" l="l" r="r" t="t"/>
              <a:pathLst>
                <a:path extrusionOk="0" h="25" w="41">
                  <a:moveTo>
                    <a:pt x="38" y="0"/>
                  </a:moveTo>
                  <a:cubicBezTo>
                    <a:pt x="32" y="0"/>
                    <a:pt x="29" y="4"/>
                    <a:pt x="23" y="4"/>
                  </a:cubicBezTo>
                  <a:cubicBezTo>
                    <a:pt x="18" y="4"/>
                    <a:pt x="14" y="0"/>
                    <a:pt x="8" y="0"/>
                  </a:cubicBezTo>
                  <a:cubicBezTo>
                    <a:pt x="5" y="0"/>
                    <a:pt x="3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9"/>
                    <a:pt x="6" y="8"/>
                    <a:pt x="7" y="9"/>
                  </a:cubicBezTo>
                  <a:cubicBezTo>
                    <a:pt x="16" y="11"/>
                    <a:pt x="22" y="20"/>
                    <a:pt x="31" y="22"/>
                  </a:cubicBezTo>
                  <a:cubicBezTo>
                    <a:pt x="31" y="24"/>
                    <a:pt x="34" y="25"/>
                    <a:pt x="36" y="25"/>
                  </a:cubicBezTo>
                  <a:cubicBezTo>
                    <a:pt x="37" y="25"/>
                    <a:pt x="39" y="22"/>
                    <a:pt x="39" y="21"/>
                  </a:cubicBezTo>
                  <a:cubicBezTo>
                    <a:pt x="39" y="17"/>
                    <a:pt x="36" y="16"/>
                    <a:pt x="36" y="12"/>
                  </a:cubicBezTo>
                  <a:cubicBezTo>
                    <a:pt x="36" y="10"/>
                    <a:pt x="39" y="7"/>
                    <a:pt x="39" y="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g1202a3850ce_0_581"/>
            <p:cNvSpPr/>
            <p:nvPr/>
          </p:nvSpPr>
          <p:spPr>
            <a:xfrm>
              <a:off x="3744" y="1447"/>
              <a:ext cx="33" cy="64"/>
            </a:xfrm>
            <a:custGeom>
              <a:rect b="b" l="l" r="r" t="t"/>
              <a:pathLst>
                <a:path extrusionOk="0" h="27" w="14">
                  <a:moveTo>
                    <a:pt x="12" y="0"/>
                  </a:moveTo>
                  <a:cubicBezTo>
                    <a:pt x="10" y="0"/>
                    <a:pt x="8" y="5"/>
                    <a:pt x="4" y="5"/>
                  </a:cubicBezTo>
                  <a:cubicBezTo>
                    <a:pt x="3" y="5"/>
                    <a:pt x="1" y="6"/>
                    <a:pt x="0" y="6"/>
                  </a:cubicBezTo>
                  <a:cubicBezTo>
                    <a:pt x="3" y="10"/>
                    <a:pt x="4" y="26"/>
                    <a:pt x="10" y="27"/>
                  </a:cubicBezTo>
                  <a:cubicBezTo>
                    <a:pt x="11" y="23"/>
                    <a:pt x="13" y="12"/>
                    <a:pt x="14" y="6"/>
                  </a:cubicBezTo>
                  <a:cubicBezTo>
                    <a:pt x="13" y="5"/>
                    <a:pt x="12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g1202a3850ce_0_581"/>
            <p:cNvSpPr/>
            <p:nvPr/>
          </p:nvSpPr>
          <p:spPr>
            <a:xfrm>
              <a:off x="3735" y="1518"/>
              <a:ext cx="54" cy="95"/>
            </a:xfrm>
            <a:custGeom>
              <a:rect b="b" l="l" r="r" t="t"/>
              <a:pathLst>
                <a:path extrusionOk="0" h="40" w="23">
                  <a:moveTo>
                    <a:pt x="12" y="0"/>
                  </a:moveTo>
                  <a:cubicBezTo>
                    <a:pt x="7" y="0"/>
                    <a:pt x="6" y="6"/>
                    <a:pt x="0" y="7"/>
                  </a:cubicBezTo>
                  <a:cubicBezTo>
                    <a:pt x="1" y="11"/>
                    <a:pt x="6" y="14"/>
                    <a:pt x="6" y="18"/>
                  </a:cubicBezTo>
                  <a:cubicBezTo>
                    <a:pt x="6" y="22"/>
                    <a:pt x="3" y="25"/>
                    <a:pt x="3" y="29"/>
                  </a:cubicBezTo>
                  <a:cubicBezTo>
                    <a:pt x="3" y="33"/>
                    <a:pt x="3" y="40"/>
                    <a:pt x="8" y="40"/>
                  </a:cubicBezTo>
                  <a:cubicBezTo>
                    <a:pt x="12" y="40"/>
                    <a:pt x="22" y="33"/>
                    <a:pt x="22" y="25"/>
                  </a:cubicBezTo>
                  <a:cubicBezTo>
                    <a:pt x="22" y="17"/>
                    <a:pt x="23" y="12"/>
                    <a:pt x="18" y="4"/>
                  </a:cubicBezTo>
                  <a:cubicBezTo>
                    <a:pt x="17" y="4"/>
                    <a:pt x="15" y="0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1387;g1202a3850ce_0_581"/>
            <p:cNvSpPr/>
            <p:nvPr/>
          </p:nvSpPr>
          <p:spPr>
            <a:xfrm>
              <a:off x="3534" y="1575"/>
              <a:ext cx="28" cy="21"/>
            </a:xfrm>
            <a:custGeom>
              <a:rect b="b" l="l" r="r" t="t"/>
              <a:pathLst>
                <a:path extrusionOk="0" h="9" w="12">
                  <a:moveTo>
                    <a:pt x="9" y="0"/>
                  </a:moveTo>
                  <a:cubicBezTo>
                    <a:pt x="6" y="1"/>
                    <a:pt x="4" y="2"/>
                    <a:pt x="0" y="4"/>
                  </a:cubicBezTo>
                  <a:cubicBezTo>
                    <a:pt x="1" y="4"/>
                    <a:pt x="5" y="9"/>
                    <a:pt x="7" y="9"/>
                  </a:cubicBezTo>
                  <a:cubicBezTo>
                    <a:pt x="9" y="9"/>
                    <a:pt x="12" y="7"/>
                    <a:pt x="12" y="6"/>
                  </a:cubicBezTo>
                  <a:cubicBezTo>
                    <a:pt x="12" y="4"/>
                    <a:pt x="9" y="1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g1202a3850ce_0_581"/>
            <p:cNvSpPr/>
            <p:nvPr/>
          </p:nvSpPr>
          <p:spPr>
            <a:xfrm>
              <a:off x="3794" y="858"/>
              <a:ext cx="31" cy="38"/>
            </a:xfrm>
            <a:custGeom>
              <a:rect b="b" l="l" r="r" t="t"/>
              <a:pathLst>
                <a:path extrusionOk="0" h="16" w="13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0"/>
                    <a:pt x="6" y="12"/>
                    <a:pt x="12" y="12"/>
                  </a:cubicBezTo>
                  <a:cubicBezTo>
                    <a:pt x="12" y="13"/>
                    <a:pt x="12" y="14"/>
                    <a:pt x="12" y="16"/>
                  </a:cubicBezTo>
                  <a:cubicBezTo>
                    <a:pt x="12" y="13"/>
                    <a:pt x="13" y="14"/>
                    <a:pt x="13" y="10"/>
                  </a:cubicBezTo>
                  <a:cubicBezTo>
                    <a:pt x="13" y="5"/>
                    <a:pt x="10" y="6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g1202a3850ce_0_581"/>
            <p:cNvSpPr/>
            <p:nvPr/>
          </p:nvSpPr>
          <p:spPr>
            <a:xfrm>
              <a:off x="3832" y="820"/>
              <a:ext cx="56" cy="83"/>
            </a:xfrm>
            <a:custGeom>
              <a:rect b="b" l="l" r="r" t="t"/>
              <a:pathLst>
                <a:path extrusionOk="0" h="35" w="24">
                  <a:moveTo>
                    <a:pt x="10" y="0"/>
                  </a:moveTo>
                  <a:cubicBezTo>
                    <a:pt x="7" y="0"/>
                    <a:pt x="0" y="14"/>
                    <a:pt x="0" y="16"/>
                  </a:cubicBezTo>
                  <a:cubicBezTo>
                    <a:pt x="0" y="19"/>
                    <a:pt x="6" y="23"/>
                    <a:pt x="11" y="24"/>
                  </a:cubicBezTo>
                  <a:cubicBezTo>
                    <a:pt x="11" y="27"/>
                    <a:pt x="8" y="31"/>
                    <a:pt x="4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1" y="31"/>
                    <a:pt x="0" y="32"/>
                  </a:cubicBezTo>
                  <a:cubicBezTo>
                    <a:pt x="1" y="32"/>
                    <a:pt x="4" y="35"/>
                    <a:pt x="8" y="35"/>
                  </a:cubicBezTo>
                  <a:cubicBezTo>
                    <a:pt x="19" y="35"/>
                    <a:pt x="15" y="17"/>
                    <a:pt x="24" y="14"/>
                  </a:cubicBezTo>
                  <a:cubicBezTo>
                    <a:pt x="21" y="5"/>
                    <a:pt x="21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g1202a3850ce_0_581"/>
            <p:cNvSpPr/>
            <p:nvPr/>
          </p:nvSpPr>
          <p:spPr>
            <a:xfrm>
              <a:off x="4077" y="730"/>
              <a:ext cx="31" cy="48"/>
            </a:xfrm>
            <a:custGeom>
              <a:rect b="b" l="l" r="r" t="t"/>
              <a:pathLst>
                <a:path extrusionOk="0" h="20" w="13">
                  <a:moveTo>
                    <a:pt x="13" y="0"/>
                  </a:moveTo>
                  <a:cubicBezTo>
                    <a:pt x="4" y="0"/>
                    <a:pt x="1" y="10"/>
                    <a:pt x="1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" y="15"/>
                    <a:pt x="9" y="12"/>
                    <a:pt x="9" y="7"/>
                  </a:cubicBezTo>
                  <a:cubicBezTo>
                    <a:pt x="9" y="4"/>
                    <a:pt x="12" y="2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g1202a3850ce_0_581"/>
            <p:cNvSpPr/>
            <p:nvPr/>
          </p:nvSpPr>
          <p:spPr>
            <a:xfrm>
              <a:off x="4210" y="666"/>
              <a:ext cx="42" cy="57"/>
            </a:xfrm>
            <a:custGeom>
              <a:rect b="b" l="l" r="r" t="t"/>
              <a:pathLst>
                <a:path extrusionOk="0" h="24" w="18">
                  <a:moveTo>
                    <a:pt x="12" y="0"/>
                  </a:moveTo>
                  <a:cubicBezTo>
                    <a:pt x="12" y="0"/>
                    <a:pt x="8" y="3"/>
                    <a:pt x="8" y="6"/>
                  </a:cubicBezTo>
                  <a:cubicBezTo>
                    <a:pt x="8" y="8"/>
                    <a:pt x="10" y="10"/>
                    <a:pt x="11" y="12"/>
                  </a:cubicBezTo>
                  <a:cubicBezTo>
                    <a:pt x="7" y="12"/>
                    <a:pt x="4" y="16"/>
                    <a:pt x="0" y="16"/>
                  </a:cubicBezTo>
                  <a:cubicBezTo>
                    <a:pt x="0" y="19"/>
                    <a:pt x="0" y="24"/>
                    <a:pt x="5" y="24"/>
                  </a:cubicBezTo>
                  <a:cubicBezTo>
                    <a:pt x="7" y="24"/>
                    <a:pt x="14" y="20"/>
                    <a:pt x="14" y="19"/>
                  </a:cubicBezTo>
                  <a:cubicBezTo>
                    <a:pt x="14" y="17"/>
                    <a:pt x="14" y="15"/>
                    <a:pt x="14" y="12"/>
                  </a:cubicBezTo>
                  <a:cubicBezTo>
                    <a:pt x="15" y="12"/>
                    <a:pt x="18" y="8"/>
                    <a:pt x="18" y="6"/>
                  </a:cubicBezTo>
                  <a:cubicBezTo>
                    <a:pt x="16" y="5"/>
                    <a:pt x="15" y="3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g1202a3850ce_0_581"/>
            <p:cNvSpPr/>
            <p:nvPr/>
          </p:nvSpPr>
          <p:spPr>
            <a:xfrm>
              <a:off x="4285" y="1762"/>
              <a:ext cx="81" cy="11"/>
            </a:xfrm>
            <a:custGeom>
              <a:rect b="b" l="l" r="r" t="t"/>
              <a:pathLst>
                <a:path extrusionOk="0" h="5" w="34">
                  <a:moveTo>
                    <a:pt x="9" y="0"/>
                  </a:moveTo>
                  <a:cubicBezTo>
                    <a:pt x="6" y="0"/>
                    <a:pt x="3" y="0"/>
                    <a:pt x="0" y="0"/>
                  </a:cubicBezTo>
                  <a:cubicBezTo>
                    <a:pt x="6" y="3"/>
                    <a:pt x="16" y="5"/>
                    <a:pt x="20" y="5"/>
                  </a:cubicBezTo>
                  <a:cubicBezTo>
                    <a:pt x="23" y="5"/>
                    <a:pt x="24" y="5"/>
                    <a:pt x="27" y="5"/>
                  </a:cubicBezTo>
                  <a:cubicBezTo>
                    <a:pt x="29" y="5"/>
                    <a:pt x="31" y="5"/>
                    <a:pt x="34" y="3"/>
                  </a:cubicBezTo>
                  <a:cubicBezTo>
                    <a:pt x="27" y="2"/>
                    <a:pt x="18" y="0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g1202a3850ce_0_581"/>
            <p:cNvSpPr/>
            <p:nvPr/>
          </p:nvSpPr>
          <p:spPr>
            <a:xfrm>
              <a:off x="4588" y="1747"/>
              <a:ext cx="71" cy="38"/>
            </a:xfrm>
            <a:custGeom>
              <a:rect b="b" l="l" r="r" t="t"/>
              <a:pathLst>
                <a:path extrusionOk="0" h="16" w="30">
                  <a:moveTo>
                    <a:pt x="30" y="0"/>
                  </a:moveTo>
                  <a:cubicBezTo>
                    <a:pt x="21" y="2"/>
                    <a:pt x="7" y="7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2" y="15"/>
                    <a:pt x="4" y="16"/>
                    <a:pt x="6" y="16"/>
                  </a:cubicBezTo>
                  <a:cubicBezTo>
                    <a:pt x="11" y="16"/>
                    <a:pt x="21" y="13"/>
                    <a:pt x="22" y="10"/>
                  </a:cubicBezTo>
                  <a:cubicBezTo>
                    <a:pt x="23" y="8"/>
                    <a:pt x="22" y="5"/>
                    <a:pt x="23" y="5"/>
                  </a:cubicBezTo>
                  <a:cubicBezTo>
                    <a:pt x="26" y="3"/>
                    <a:pt x="29" y="5"/>
                    <a:pt x="3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g1202a3850ce_0_581"/>
            <p:cNvSpPr/>
            <p:nvPr/>
          </p:nvSpPr>
          <p:spPr>
            <a:xfrm>
              <a:off x="5328" y="2627"/>
              <a:ext cx="35" cy="17"/>
            </a:xfrm>
            <a:custGeom>
              <a:rect b="b" l="l" r="r" t="t"/>
              <a:pathLst>
                <a:path extrusionOk="0" h="7" w="15">
                  <a:moveTo>
                    <a:pt x="15" y="0"/>
                  </a:moveTo>
                  <a:cubicBezTo>
                    <a:pt x="8" y="0"/>
                    <a:pt x="4" y="1"/>
                    <a:pt x="0" y="3"/>
                  </a:cubicBezTo>
                  <a:cubicBezTo>
                    <a:pt x="0" y="5"/>
                    <a:pt x="4" y="7"/>
                    <a:pt x="5" y="7"/>
                  </a:cubicBezTo>
                  <a:cubicBezTo>
                    <a:pt x="10" y="7"/>
                    <a:pt x="14" y="2"/>
                    <a:pt x="1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g1202a3850ce_0_581"/>
            <p:cNvSpPr/>
            <p:nvPr/>
          </p:nvSpPr>
          <p:spPr>
            <a:xfrm>
              <a:off x="5134" y="68"/>
              <a:ext cx="76" cy="57"/>
            </a:xfrm>
            <a:custGeom>
              <a:rect b="b" l="l" r="r" t="t"/>
              <a:pathLst>
                <a:path extrusionOk="0" h="24" w="32">
                  <a:moveTo>
                    <a:pt x="14" y="0"/>
                  </a:moveTo>
                  <a:cubicBezTo>
                    <a:pt x="11" y="0"/>
                    <a:pt x="10" y="5"/>
                    <a:pt x="7" y="5"/>
                  </a:cubicBezTo>
                  <a:cubicBezTo>
                    <a:pt x="6" y="5"/>
                    <a:pt x="0" y="15"/>
                    <a:pt x="0" y="17"/>
                  </a:cubicBezTo>
                  <a:cubicBezTo>
                    <a:pt x="0" y="23"/>
                    <a:pt x="3" y="24"/>
                    <a:pt x="10" y="24"/>
                  </a:cubicBezTo>
                  <a:cubicBezTo>
                    <a:pt x="19" y="24"/>
                    <a:pt x="25" y="18"/>
                    <a:pt x="32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5" y="7"/>
                    <a:pt x="21" y="0"/>
                    <a:pt x="14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g1202a3850ce_0_581"/>
            <p:cNvSpPr/>
            <p:nvPr/>
          </p:nvSpPr>
          <p:spPr>
            <a:xfrm>
              <a:off x="5510" y="18"/>
              <a:ext cx="59" cy="41"/>
            </a:xfrm>
            <a:custGeom>
              <a:rect b="b" l="l" r="r" t="t"/>
              <a:pathLst>
                <a:path extrusionOk="0" h="17" w="25">
                  <a:moveTo>
                    <a:pt x="5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0"/>
                    <a:pt x="11" y="17"/>
                    <a:pt x="18" y="17"/>
                  </a:cubicBezTo>
                  <a:cubicBezTo>
                    <a:pt x="18" y="17"/>
                    <a:pt x="19" y="17"/>
                    <a:pt x="20" y="17"/>
                  </a:cubicBezTo>
                  <a:cubicBezTo>
                    <a:pt x="22" y="17"/>
                    <a:pt x="25" y="17"/>
                    <a:pt x="25" y="15"/>
                  </a:cubicBezTo>
                  <a:cubicBezTo>
                    <a:pt x="25" y="7"/>
                    <a:pt x="12" y="0"/>
                    <a:pt x="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g1202a3850ce_0_581"/>
            <p:cNvSpPr/>
            <p:nvPr/>
          </p:nvSpPr>
          <p:spPr>
            <a:xfrm>
              <a:off x="5914" y="-197"/>
              <a:ext cx="54" cy="38"/>
            </a:xfrm>
            <a:custGeom>
              <a:rect b="b" l="l" r="r" t="t"/>
              <a:pathLst>
                <a:path extrusionOk="0" h="16" w="23">
                  <a:moveTo>
                    <a:pt x="10" y="0"/>
                  </a:moveTo>
                  <a:cubicBezTo>
                    <a:pt x="5" y="0"/>
                    <a:pt x="2" y="6"/>
                    <a:pt x="2" y="10"/>
                  </a:cubicBezTo>
                  <a:cubicBezTo>
                    <a:pt x="2" y="12"/>
                    <a:pt x="0" y="16"/>
                    <a:pt x="2" y="16"/>
                  </a:cubicBezTo>
                  <a:cubicBezTo>
                    <a:pt x="8" y="16"/>
                    <a:pt x="20" y="12"/>
                    <a:pt x="23" y="10"/>
                  </a:cubicBezTo>
                  <a:cubicBezTo>
                    <a:pt x="18" y="6"/>
                    <a:pt x="16" y="0"/>
                    <a:pt x="1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g1202a3850ce_0_581"/>
            <p:cNvSpPr/>
            <p:nvPr/>
          </p:nvSpPr>
          <p:spPr>
            <a:xfrm>
              <a:off x="8417" y="-235"/>
              <a:ext cx="118" cy="50"/>
            </a:xfrm>
            <a:custGeom>
              <a:rect b="b" l="l" r="r" t="t"/>
              <a:pathLst>
                <a:path extrusionOk="0" h="21" w="50">
                  <a:moveTo>
                    <a:pt x="25" y="0"/>
                  </a:moveTo>
                  <a:cubicBezTo>
                    <a:pt x="13" y="0"/>
                    <a:pt x="6" y="8"/>
                    <a:pt x="0" y="16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3" y="17"/>
                    <a:pt x="25" y="16"/>
                    <a:pt x="34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49" y="9"/>
                    <a:pt x="39" y="0"/>
                    <a:pt x="25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g1202a3850ce_0_581"/>
            <p:cNvSpPr/>
            <p:nvPr/>
          </p:nvSpPr>
          <p:spPr>
            <a:xfrm>
              <a:off x="8642" y="-351"/>
              <a:ext cx="158" cy="57"/>
            </a:xfrm>
            <a:custGeom>
              <a:rect b="b" l="l" r="r" t="t"/>
              <a:pathLst>
                <a:path extrusionOk="0" h="24" w="67">
                  <a:moveTo>
                    <a:pt x="0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17"/>
                    <a:pt x="30" y="24"/>
                    <a:pt x="44" y="24"/>
                  </a:cubicBezTo>
                  <a:cubicBezTo>
                    <a:pt x="52" y="24"/>
                    <a:pt x="67" y="22"/>
                    <a:pt x="67" y="16"/>
                  </a:cubicBezTo>
                  <a:cubicBezTo>
                    <a:pt x="67" y="13"/>
                    <a:pt x="65" y="11"/>
                    <a:pt x="62" y="11"/>
                  </a:cubicBezTo>
                  <a:cubicBezTo>
                    <a:pt x="60" y="11"/>
                    <a:pt x="5" y="4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g1202a3850ce_0_581"/>
            <p:cNvSpPr/>
            <p:nvPr/>
          </p:nvSpPr>
          <p:spPr>
            <a:xfrm>
              <a:off x="8415" y="-265"/>
              <a:ext cx="33" cy="30"/>
            </a:xfrm>
            <a:custGeom>
              <a:rect b="b" l="l" r="r" t="t"/>
              <a:pathLst>
                <a:path extrusionOk="0" h="13" w="14">
                  <a:moveTo>
                    <a:pt x="7" y="0"/>
                  </a:moveTo>
                  <a:cubicBezTo>
                    <a:pt x="3" y="0"/>
                    <a:pt x="0" y="2"/>
                    <a:pt x="0" y="6"/>
                  </a:cubicBezTo>
                  <a:cubicBezTo>
                    <a:pt x="0" y="11"/>
                    <a:pt x="0" y="13"/>
                    <a:pt x="6" y="13"/>
                  </a:cubicBezTo>
                  <a:cubicBezTo>
                    <a:pt x="10" y="13"/>
                    <a:pt x="14" y="10"/>
                    <a:pt x="14" y="6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g1202a3850ce_0_581"/>
            <p:cNvSpPr/>
            <p:nvPr/>
          </p:nvSpPr>
          <p:spPr>
            <a:xfrm>
              <a:off x="1158" y="1139"/>
              <a:ext cx="90" cy="38"/>
            </a:xfrm>
            <a:custGeom>
              <a:rect b="b" l="l" r="r" t="t"/>
              <a:pathLst>
                <a:path extrusionOk="0" h="16" w="38">
                  <a:moveTo>
                    <a:pt x="7" y="0"/>
                  </a:moveTo>
                  <a:cubicBezTo>
                    <a:pt x="5" y="0"/>
                    <a:pt x="3" y="0"/>
                    <a:pt x="0" y="0"/>
                  </a:cubicBezTo>
                  <a:cubicBezTo>
                    <a:pt x="7" y="5"/>
                    <a:pt x="22" y="16"/>
                    <a:pt x="30" y="16"/>
                  </a:cubicBezTo>
                  <a:cubicBezTo>
                    <a:pt x="35" y="16"/>
                    <a:pt x="36" y="16"/>
                    <a:pt x="38" y="13"/>
                  </a:cubicBezTo>
                  <a:cubicBezTo>
                    <a:pt x="28" y="8"/>
                    <a:pt x="20" y="0"/>
                    <a:pt x="7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g1202a3850ce_0_581"/>
            <p:cNvSpPr/>
            <p:nvPr/>
          </p:nvSpPr>
          <p:spPr>
            <a:xfrm>
              <a:off x="1165" y="1274"/>
              <a:ext cx="69" cy="43"/>
            </a:xfrm>
            <a:custGeom>
              <a:rect b="b" l="l" r="r" t="t"/>
              <a:pathLst>
                <a:path extrusionOk="0" h="18" w="29">
                  <a:moveTo>
                    <a:pt x="2" y="0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8"/>
                    <a:pt x="19" y="18"/>
                    <a:pt x="23" y="18"/>
                  </a:cubicBezTo>
                  <a:cubicBezTo>
                    <a:pt x="24" y="18"/>
                    <a:pt x="29" y="15"/>
                    <a:pt x="29" y="12"/>
                  </a:cubicBezTo>
                  <a:cubicBezTo>
                    <a:pt x="29" y="11"/>
                    <a:pt x="29" y="10"/>
                    <a:pt x="29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8" y="8"/>
                    <a:pt x="5" y="6"/>
                    <a:pt x="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1403;g1202a3850ce_0_581"/>
            <p:cNvSpPr/>
            <p:nvPr/>
          </p:nvSpPr>
          <p:spPr>
            <a:xfrm>
              <a:off x="1267" y="1277"/>
              <a:ext cx="47" cy="56"/>
            </a:xfrm>
            <a:custGeom>
              <a:rect b="b" l="l" r="r" t="t"/>
              <a:pathLst>
                <a:path extrusionOk="0" h="24" w="20">
                  <a:moveTo>
                    <a:pt x="12" y="0"/>
                  </a:moveTo>
                  <a:cubicBezTo>
                    <a:pt x="7" y="2"/>
                    <a:pt x="0" y="15"/>
                    <a:pt x="0" y="18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4" y="24"/>
                    <a:pt x="20" y="21"/>
                    <a:pt x="20" y="17"/>
                  </a:cubicBezTo>
                  <a:cubicBezTo>
                    <a:pt x="20" y="16"/>
                    <a:pt x="20" y="14"/>
                    <a:pt x="20" y="13"/>
                  </a:cubicBezTo>
                  <a:cubicBezTo>
                    <a:pt x="8" y="13"/>
                    <a:pt x="16" y="10"/>
                    <a:pt x="16" y="5"/>
                  </a:cubicBezTo>
                  <a:cubicBezTo>
                    <a:pt x="16" y="3"/>
                    <a:pt x="13" y="2"/>
                    <a:pt x="12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1404;g1202a3850ce_0_581"/>
            <p:cNvSpPr/>
            <p:nvPr/>
          </p:nvSpPr>
          <p:spPr>
            <a:xfrm>
              <a:off x="-2493" y="626"/>
              <a:ext cx="56" cy="22"/>
            </a:xfrm>
            <a:custGeom>
              <a:rect b="b" l="l" r="r" t="t"/>
              <a:pathLst>
                <a:path extrusionOk="0" h="9" w="24">
                  <a:moveTo>
                    <a:pt x="13" y="0"/>
                  </a:moveTo>
                  <a:cubicBezTo>
                    <a:pt x="11" y="0"/>
                    <a:pt x="10" y="1"/>
                    <a:pt x="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6"/>
                    <a:pt x="5" y="8"/>
                    <a:pt x="7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4"/>
                    <a:pt x="23" y="0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g1202a3850ce_0_581"/>
            <p:cNvSpPr/>
            <p:nvPr/>
          </p:nvSpPr>
          <p:spPr>
            <a:xfrm>
              <a:off x="-2080" y="2393"/>
              <a:ext cx="31" cy="28"/>
            </a:xfrm>
            <a:custGeom>
              <a:rect b="b" l="l" r="r" t="t"/>
              <a:pathLst>
                <a:path extrusionOk="0" h="12" w="13">
                  <a:moveTo>
                    <a:pt x="0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0" y="9"/>
                    <a:pt x="2" y="12"/>
                    <a:pt x="3" y="12"/>
                  </a:cubicBezTo>
                  <a:cubicBezTo>
                    <a:pt x="7" y="12"/>
                    <a:pt x="9" y="10"/>
                    <a:pt x="13" y="9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2"/>
                    <a:pt x="6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g1202a3850ce_0_581"/>
            <p:cNvSpPr/>
            <p:nvPr/>
          </p:nvSpPr>
          <p:spPr>
            <a:xfrm>
              <a:off x="-2103" y="2353"/>
              <a:ext cx="16" cy="12"/>
            </a:xfrm>
            <a:custGeom>
              <a:rect b="b" l="l" r="r" t="t"/>
              <a:pathLst>
                <a:path extrusionOk="0" h="5" w="7">
                  <a:moveTo>
                    <a:pt x="0" y="0"/>
                  </a:moveTo>
                  <a:cubicBezTo>
                    <a:pt x="2" y="1"/>
                    <a:pt x="2" y="5"/>
                    <a:pt x="5" y="5"/>
                  </a:cubicBezTo>
                  <a:cubicBezTo>
                    <a:pt x="5" y="5"/>
                    <a:pt x="7" y="4"/>
                    <a:pt x="7" y="4"/>
                  </a:cubicBezTo>
                  <a:cubicBezTo>
                    <a:pt x="5" y="2"/>
                    <a:pt x="3" y="0"/>
                    <a:pt x="0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g1202a3850ce_0_581"/>
            <p:cNvSpPr/>
            <p:nvPr/>
          </p:nvSpPr>
          <p:spPr>
            <a:xfrm>
              <a:off x="-2134" y="2339"/>
              <a:ext cx="21" cy="9"/>
            </a:xfrm>
            <a:custGeom>
              <a:rect b="b" l="l" r="r" t="t"/>
              <a:pathLst>
                <a:path extrusionOk="0" h="4" w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3" y="4"/>
                  </a:cubicBezTo>
                  <a:cubicBezTo>
                    <a:pt x="5" y="4"/>
                    <a:pt x="8" y="2"/>
                    <a:pt x="9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g1202a3850ce_0_581"/>
            <p:cNvSpPr/>
            <p:nvPr/>
          </p:nvSpPr>
          <p:spPr>
            <a:xfrm>
              <a:off x="-2165" y="2324"/>
              <a:ext cx="19" cy="12"/>
            </a:xfrm>
            <a:custGeom>
              <a:rect b="b" l="l" r="r" t="t"/>
              <a:pathLst>
                <a:path extrusionOk="0" h="5" w="8">
                  <a:moveTo>
                    <a:pt x="8" y="0"/>
                  </a:moveTo>
                  <a:cubicBezTo>
                    <a:pt x="6" y="0"/>
                    <a:pt x="5" y="0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1"/>
                    <a:pt x="0" y="1"/>
                  </a:cubicBezTo>
                  <a:cubicBezTo>
                    <a:pt x="0" y="1"/>
                    <a:pt x="3" y="5"/>
                    <a:pt x="5" y="5"/>
                  </a:cubicBezTo>
                  <a:cubicBezTo>
                    <a:pt x="6" y="5"/>
                    <a:pt x="8" y="4"/>
                    <a:pt x="8" y="3"/>
                  </a:cubicBezTo>
                  <a:cubicBezTo>
                    <a:pt x="8" y="2"/>
                    <a:pt x="8" y="1"/>
                    <a:pt x="8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g1202a3850ce_0_581"/>
            <p:cNvSpPr/>
            <p:nvPr/>
          </p:nvSpPr>
          <p:spPr>
            <a:xfrm>
              <a:off x="-2215" y="2296"/>
              <a:ext cx="19" cy="17"/>
            </a:xfrm>
            <a:custGeom>
              <a:rect b="b" l="l" r="r" t="t"/>
              <a:pathLst>
                <a:path extrusionOk="0" h="7" w="8">
                  <a:moveTo>
                    <a:pt x="3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4"/>
                    <a:pt x="2" y="7"/>
                    <a:pt x="4" y="7"/>
                  </a:cubicBezTo>
                  <a:cubicBezTo>
                    <a:pt x="5" y="7"/>
                    <a:pt x="7" y="7"/>
                    <a:pt x="8" y="7"/>
                  </a:cubicBezTo>
                  <a:cubicBezTo>
                    <a:pt x="7" y="5"/>
                    <a:pt x="7" y="4"/>
                    <a:pt x="7" y="2"/>
                  </a:cubicBezTo>
                  <a:cubicBezTo>
                    <a:pt x="5" y="2"/>
                    <a:pt x="4" y="1"/>
                    <a:pt x="3" y="0"/>
                  </a:cubicBezTo>
                </a:path>
              </a:pathLst>
            </a:custGeom>
            <a:solidFill>
              <a:srgbClr val="A5A5A5">
                <a:alpha val="1569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6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10" name="Google Shape;1410;g1202a3850ce_0_581"/>
          <p:cNvSpPr txBox="1"/>
          <p:nvPr/>
        </p:nvSpPr>
        <p:spPr>
          <a:xfrm>
            <a:off x="276459" y="6216846"/>
            <a:ext cx="77382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6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1" name="Google Shape;1411;g1202a3850ce_0_581"/>
          <p:cNvSpPr txBox="1"/>
          <p:nvPr/>
        </p:nvSpPr>
        <p:spPr>
          <a:xfrm>
            <a:off x="3355879" y="818644"/>
            <a:ext cx="64179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s-E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Actividades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2" name="Google Shape;1412;g1202a3850ce_0_581"/>
          <p:cNvSpPr txBox="1"/>
          <p:nvPr/>
        </p:nvSpPr>
        <p:spPr>
          <a:xfrm>
            <a:off x="700250" y="2059000"/>
            <a:ext cx="96354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¿Cómo se elabora?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 representan todas las actividades y acciones que describen o interactuan en un proceso.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 diagrama de actividades es compuesto por varios simbolos que representan una acción.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Inicio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indica el comienzo del proceso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Actividad:</a:t>
            </a: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señala descripciones breves de las labores en el proceso de modelado.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13" name="Google Shape;1413;g1202a3850ce_0_5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1148" y="4737100"/>
            <a:ext cx="1118750" cy="91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4" name="Google Shape;1414;g1202a3850ce_0_58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92318" y="5786075"/>
            <a:ext cx="1649207" cy="91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2019-01-16T21:06:45Z</dcterms:created>
  <dc:creator>Microsoft Office User</dc:creator>
</cp:coreProperties>
</file>